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handoutMasterIdLst>
    <p:handoutMasterId r:id="rId16"/>
  </p:handoutMasterIdLst>
  <p:sldIdLst>
    <p:sldId id="256" r:id="rId5"/>
    <p:sldId id="257" r:id="rId6"/>
    <p:sldId id="258" r:id="rId7"/>
    <p:sldId id="259" r:id="rId8"/>
    <p:sldId id="260" r:id="rId9"/>
    <p:sldId id="261" r:id="rId10"/>
    <p:sldId id="262" r:id="rId11"/>
    <p:sldId id="263" r:id="rId12"/>
    <p:sldId id="264" r:id="rId13"/>
    <p:sldId id="265" r:id="rId1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CC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95949" autoAdjust="0"/>
  </p:normalViewPr>
  <p:slideViewPr>
    <p:cSldViewPr snapToGrid="0">
      <p:cViewPr>
        <p:scale>
          <a:sx n="66" d="100"/>
          <a:sy n="66" d="100"/>
        </p:scale>
        <p:origin x="2472" y="835"/>
      </p:cViewPr>
      <p:guideLst/>
    </p:cSldViewPr>
  </p:slideViewPr>
  <p:notesTextViewPr>
    <p:cViewPr>
      <p:scale>
        <a:sx n="1" d="1"/>
        <a:sy n="1" d="1"/>
      </p:scale>
      <p:origin x="0" y="0"/>
    </p:cViewPr>
  </p:notesTextViewPr>
  <p:notesViewPr>
    <p:cSldViewPr snapToGrid="0" showGuides="1">
      <p:cViewPr varScale="1">
        <p:scale>
          <a:sx n="87" d="100"/>
          <a:sy n="87" d="100"/>
        </p:scale>
        <p:origin x="4386"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7749C9FC-B702-4F93-B2D2-0D2C3463FA2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27165691-401B-45B9-9EB6-E694E752C5C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5BCF9A6-5A93-49FB-AD2A-A77B1647F39B}" type="datetimeFigureOut">
              <a:rPr lang="nl-NL" smtClean="0"/>
              <a:t>25-7-2022</a:t>
            </a:fld>
            <a:endParaRPr lang="nl-NL"/>
          </a:p>
        </p:txBody>
      </p:sp>
      <p:sp>
        <p:nvSpPr>
          <p:cNvPr id="4" name="Tijdelijke aanduiding voor voettekst 3">
            <a:extLst>
              <a:ext uri="{FF2B5EF4-FFF2-40B4-BE49-F238E27FC236}">
                <a16:creationId xmlns:a16="http://schemas.microsoft.com/office/drawing/2014/main" id="{AF9422F3-003F-48CA-A523-FA5A606E0C8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6B2DE5D7-3F07-4392-90DD-7279482E1C7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3C6DFC-B729-478A-9C63-FDFE73584CEE}" type="slidenum">
              <a:rPr lang="nl-NL" smtClean="0"/>
              <a:t>‹nr.›</a:t>
            </a:fld>
            <a:endParaRPr lang="nl-NL"/>
          </a:p>
        </p:txBody>
      </p:sp>
    </p:spTree>
    <p:extLst>
      <p:ext uri="{BB962C8B-B14F-4D97-AF65-F5344CB8AC3E}">
        <p14:creationId xmlns:p14="http://schemas.microsoft.com/office/powerpoint/2010/main" val="37706227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B3ECB5-50D7-4F85-A25B-15BEB2F871D0}" type="datetimeFigureOut">
              <a:rPr lang="nl-NL" smtClean="0"/>
              <a:t>25-7-2022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503439-55A1-4437-9814-72DFF740BB58}" type="slidenum">
              <a:rPr lang="nl-NL" smtClean="0"/>
              <a:t>‹nr.›</a:t>
            </a:fld>
            <a:endParaRPr lang="nl-NL"/>
          </a:p>
        </p:txBody>
      </p:sp>
    </p:spTree>
    <p:extLst>
      <p:ext uri="{BB962C8B-B14F-4D97-AF65-F5344CB8AC3E}">
        <p14:creationId xmlns:p14="http://schemas.microsoft.com/office/powerpoint/2010/main" val="4278538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oorstelslide">
    <p:spTree>
      <p:nvGrpSpPr>
        <p:cNvPr id="1" name=""/>
        <p:cNvGrpSpPr/>
        <p:nvPr/>
      </p:nvGrpSpPr>
      <p:grpSpPr>
        <a:xfrm>
          <a:off x="0" y="0"/>
          <a:ext cx="0" cy="0"/>
          <a:chOff x="0" y="0"/>
          <a:chExt cx="0" cy="0"/>
        </a:xfrm>
      </p:grpSpPr>
      <p:sp>
        <p:nvSpPr>
          <p:cNvPr id="9" name="Tijdelijke aanduiding voor afbeelding 8">
            <a:extLst>
              <a:ext uri="{FF2B5EF4-FFF2-40B4-BE49-F238E27FC236}">
                <a16:creationId xmlns:a16="http://schemas.microsoft.com/office/drawing/2014/main" id="{AE7478EC-D69C-43A8-99A1-50BC43CE405A}"/>
              </a:ext>
            </a:extLst>
          </p:cNvPr>
          <p:cNvSpPr>
            <a:spLocks noGrp="1"/>
          </p:cNvSpPr>
          <p:nvPr>
            <p:ph type="pic" sz="quarter" idx="10"/>
          </p:nvPr>
        </p:nvSpPr>
        <p:spPr>
          <a:xfrm>
            <a:off x="1500267" y="1504950"/>
            <a:ext cx="4382370" cy="3848100"/>
          </a:xfrm>
          <a:custGeom>
            <a:avLst/>
            <a:gdLst>
              <a:gd name="connsiteX0" fmla="*/ 1181775 w 4382370"/>
              <a:gd name="connsiteY0" fmla="*/ 0 h 3848100"/>
              <a:gd name="connsiteX1" fmla="*/ 2845232 w 4382370"/>
              <a:gd name="connsiteY1" fmla="*/ 0 h 3848100"/>
              <a:gd name="connsiteX2" fmla="*/ 2851061 w 4382370"/>
              <a:gd name="connsiteY2" fmla="*/ 0 h 3848100"/>
              <a:gd name="connsiteX3" fmla="*/ 2784584 w 4382370"/>
              <a:gd name="connsiteY3" fmla="*/ 115289 h 3848100"/>
              <a:gd name="connsiteX4" fmla="*/ 2508488 w 4382370"/>
              <a:gd name="connsiteY4" fmla="*/ 594119 h 3848100"/>
              <a:gd name="connsiteX5" fmla="*/ 2508488 w 4382370"/>
              <a:gd name="connsiteY5" fmla="*/ 682071 h 3848100"/>
              <a:gd name="connsiteX6" fmla="*/ 3023231 w 4382370"/>
              <a:gd name="connsiteY6" fmla="*/ 1573682 h 3848100"/>
              <a:gd name="connsiteX7" fmla="*/ 3098961 w 4382370"/>
              <a:gd name="connsiteY7" fmla="*/ 1617658 h 3848100"/>
              <a:gd name="connsiteX8" fmla="*/ 4127350 w 4382370"/>
              <a:gd name="connsiteY8" fmla="*/ 1617658 h 3848100"/>
              <a:gd name="connsiteX9" fmla="*/ 4203079 w 4382370"/>
              <a:gd name="connsiteY9" fmla="*/ 1573682 h 3848100"/>
              <a:gd name="connsiteX10" fmla="*/ 4204980 w 4382370"/>
              <a:gd name="connsiteY10" fmla="*/ 1570390 h 3848100"/>
              <a:gd name="connsiteX11" fmla="*/ 4267944 w 4382370"/>
              <a:gd name="connsiteY11" fmla="*/ 1679588 h 3848100"/>
              <a:gd name="connsiteX12" fmla="*/ 4359747 w 4382370"/>
              <a:gd name="connsiteY12" fmla="*/ 1838801 h 3848100"/>
              <a:gd name="connsiteX13" fmla="*/ 4359747 w 4382370"/>
              <a:gd name="connsiteY13" fmla="*/ 2011458 h 3848100"/>
              <a:gd name="connsiteX14" fmla="*/ 3349260 w 4382370"/>
              <a:gd name="connsiteY14" fmla="*/ 3761771 h 3848100"/>
              <a:gd name="connsiteX15" fmla="*/ 3200595 w 4382370"/>
              <a:gd name="connsiteY15" fmla="*/ 3848100 h 3848100"/>
              <a:gd name="connsiteX16" fmla="*/ 1181775 w 4382370"/>
              <a:gd name="connsiteY16" fmla="*/ 3848100 h 3848100"/>
              <a:gd name="connsiteX17" fmla="*/ 1033110 w 4382370"/>
              <a:gd name="connsiteY17" fmla="*/ 3761771 h 3848100"/>
              <a:gd name="connsiteX18" fmla="*/ 22623 w 4382370"/>
              <a:gd name="connsiteY18" fmla="*/ 2011458 h 3848100"/>
              <a:gd name="connsiteX19" fmla="*/ 22623 w 4382370"/>
              <a:gd name="connsiteY19" fmla="*/ 1838801 h 3848100"/>
              <a:gd name="connsiteX20" fmla="*/ 1033110 w 4382370"/>
              <a:gd name="connsiteY20" fmla="*/ 86329 h 3848100"/>
              <a:gd name="connsiteX21" fmla="*/ 1181775 w 4382370"/>
              <a:gd name="connsiteY21" fmla="*/ 0 h 384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82370" h="3848100">
                <a:moveTo>
                  <a:pt x="1181775" y="0"/>
                </a:moveTo>
                <a:cubicBezTo>
                  <a:pt x="1181775" y="0"/>
                  <a:pt x="1181775" y="0"/>
                  <a:pt x="2845232" y="0"/>
                </a:cubicBezTo>
                <a:lnTo>
                  <a:pt x="2851061" y="0"/>
                </a:lnTo>
                <a:lnTo>
                  <a:pt x="2784584" y="115289"/>
                </a:lnTo>
                <a:cubicBezTo>
                  <a:pt x="2508488" y="594119"/>
                  <a:pt x="2508488" y="594119"/>
                  <a:pt x="2508488" y="594119"/>
                </a:cubicBezTo>
                <a:cubicBezTo>
                  <a:pt x="2493122" y="620504"/>
                  <a:pt x="2493122" y="654586"/>
                  <a:pt x="2508488" y="682071"/>
                </a:cubicBezTo>
                <a:cubicBezTo>
                  <a:pt x="3023231" y="1573682"/>
                  <a:pt x="3023231" y="1573682"/>
                  <a:pt x="3023231" y="1573682"/>
                </a:cubicBezTo>
                <a:cubicBezTo>
                  <a:pt x="3038596" y="1601167"/>
                  <a:pt x="3067132" y="1617658"/>
                  <a:pt x="3098961" y="1617658"/>
                </a:cubicBezTo>
                <a:cubicBezTo>
                  <a:pt x="4127350" y="1617658"/>
                  <a:pt x="4127350" y="1617658"/>
                  <a:pt x="4127350" y="1617658"/>
                </a:cubicBezTo>
                <a:cubicBezTo>
                  <a:pt x="4159178" y="1617658"/>
                  <a:pt x="4187714" y="1601167"/>
                  <a:pt x="4203079" y="1573682"/>
                </a:cubicBezTo>
                <a:lnTo>
                  <a:pt x="4204980" y="1570390"/>
                </a:lnTo>
                <a:lnTo>
                  <a:pt x="4267944" y="1679588"/>
                </a:lnTo>
                <a:cubicBezTo>
                  <a:pt x="4297579" y="1730983"/>
                  <a:pt x="4328170" y="1784036"/>
                  <a:pt x="4359747" y="1838801"/>
                </a:cubicBezTo>
                <a:cubicBezTo>
                  <a:pt x="4389911" y="1890598"/>
                  <a:pt x="4389911" y="1957503"/>
                  <a:pt x="4359747" y="2011458"/>
                </a:cubicBezTo>
                <a:cubicBezTo>
                  <a:pt x="4359747" y="2011458"/>
                  <a:pt x="4359747" y="2011458"/>
                  <a:pt x="3349260" y="3761771"/>
                </a:cubicBezTo>
                <a:cubicBezTo>
                  <a:pt x="3319096" y="3815727"/>
                  <a:pt x="3263078" y="3848100"/>
                  <a:pt x="3200595" y="3848100"/>
                </a:cubicBezTo>
                <a:cubicBezTo>
                  <a:pt x="3200595" y="3848100"/>
                  <a:pt x="3200595" y="3848100"/>
                  <a:pt x="1181775" y="3848100"/>
                </a:cubicBezTo>
                <a:cubicBezTo>
                  <a:pt x="1119293" y="3848100"/>
                  <a:pt x="1063274" y="3815727"/>
                  <a:pt x="1033110" y="3761771"/>
                </a:cubicBezTo>
                <a:cubicBezTo>
                  <a:pt x="1033110" y="3761771"/>
                  <a:pt x="1033110" y="3761771"/>
                  <a:pt x="22623" y="2011458"/>
                </a:cubicBezTo>
                <a:cubicBezTo>
                  <a:pt x="-7541" y="1957503"/>
                  <a:pt x="-7541" y="1890598"/>
                  <a:pt x="22623" y="1838801"/>
                </a:cubicBezTo>
                <a:cubicBezTo>
                  <a:pt x="22623" y="1838801"/>
                  <a:pt x="22623" y="1838801"/>
                  <a:pt x="1033110" y="86329"/>
                </a:cubicBezTo>
                <a:cubicBezTo>
                  <a:pt x="1063274" y="32373"/>
                  <a:pt x="1119293" y="0"/>
                  <a:pt x="1181775" y="0"/>
                </a:cubicBezTo>
                <a:close/>
              </a:path>
            </a:pathLst>
          </a:custGeom>
        </p:spPr>
        <p:txBody>
          <a:bodyPr wrap="square" tIns="216000">
            <a:noAutofit/>
          </a:bodyPr>
          <a:lstStyle>
            <a:lvl1pPr marL="0" indent="0" algn="ctr">
              <a:buNone/>
              <a:defRPr sz="1500">
                <a:latin typeface="Times New Roman" panose="02020603050405020304" pitchFamily="18" charset="0"/>
                <a:cs typeface="Times New Roman" panose="02020603050405020304" pitchFamily="18" charset="0"/>
              </a:defRPr>
            </a:lvl1pPr>
          </a:lstStyle>
          <a:p>
            <a:endParaRPr lang="en-US" dirty="0"/>
          </a:p>
        </p:txBody>
      </p:sp>
      <p:sp>
        <p:nvSpPr>
          <p:cNvPr id="3" name="Freeform 5">
            <a:extLst>
              <a:ext uri="{FF2B5EF4-FFF2-40B4-BE49-F238E27FC236}">
                <a16:creationId xmlns:a16="http://schemas.microsoft.com/office/drawing/2014/main" id="{375B7BC8-FD6C-44FE-9D8A-75E40EF0A5D8}"/>
              </a:ext>
            </a:extLst>
          </p:cNvPr>
          <p:cNvSpPr>
            <a:spLocks noChangeAspect="1"/>
          </p:cNvSpPr>
          <p:nvPr userDrawn="1"/>
        </p:nvSpPr>
        <p:spPr bwMode="auto">
          <a:xfrm>
            <a:off x="1550782" y="4791175"/>
            <a:ext cx="741606" cy="648960"/>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4" name="Freeform 5">
            <a:extLst>
              <a:ext uri="{FF2B5EF4-FFF2-40B4-BE49-F238E27FC236}">
                <a16:creationId xmlns:a16="http://schemas.microsoft.com/office/drawing/2014/main" id="{315F6107-AF52-491B-897B-B17FCCB891E1}"/>
              </a:ext>
            </a:extLst>
          </p:cNvPr>
          <p:cNvSpPr>
            <a:spLocks noChangeAspect="1"/>
          </p:cNvSpPr>
          <p:nvPr userDrawn="1"/>
        </p:nvSpPr>
        <p:spPr bwMode="auto">
          <a:xfrm>
            <a:off x="3993389" y="1162382"/>
            <a:ext cx="2240066" cy="196022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7" name="Freeform 5">
            <a:extLst>
              <a:ext uri="{FF2B5EF4-FFF2-40B4-BE49-F238E27FC236}">
                <a16:creationId xmlns:a16="http://schemas.microsoft.com/office/drawing/2014/main" id="{E0376C51-3BF9-45DE-B07B-98137D55BB6B}"/>
              </a:ext>
            </a:extLst>
          </p:cNvPr>
          <p:cNvSpPr>
            <a:spLocks noChangeAspect="1"/>
          </p:cNvSpPr>
          <p:nvPr userDrawn="1"/>
        </p:nvSpPr>
        <p:spPr bwMode="auto">
          <a:xfrm>
            <a:off x="5862652" y="2780040"/>
            <a:ext cx="741606" cy="648960"/>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Rectangle 20">
            <a:extLst>
              <a:ext uri="{FF2B5EF4-FFF2-40B4-BE49-F238E27FC236}">
                <a16:creationId xmlns:a16="http://schemas.microsoft.com/office/drawing/2014/main" id="{07196E64-E003-4B2F-A735-FFFE0939752C}"/>
              </a:ext>
            </a:extLst>
          </p:cNvPr>
          <p:cNvSpPr/>
          <p:nvPr userDrawn="1"/>
        </p:nvSpPr>
        <p:spPr>
          <a:xfrm>
            <a:off x="7144488" y="3122608"/>
            <a:ext cx="126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1" name="Tijdelijke aanduiding voor tekst 10">
            <a:extLst>
              <a:ext uri="{FF2B5EF4-FFF2-40B4-BE49-F238E27FC236}">
                <a16:creationId xmlns:a16="http://schemas.microsoft.com/office/drawing/2014/main" id="{04D317FF-9416-4C19-AADC-F45A1F1A74EF}"/>
              </a:ext>
            </a:extLst>
          </p:cNvPr>
          <p:cNvSpPr>
            <a:spLocks noGrp="1"/>
          </p:cNvSpPr>
          <p:nvPr>
            <p:ph type="body" sz="quarter" idx="11" hasCustomPrompt="1"/>
          </p:nvPr>
        </p:nvSpPr>
        <p:spPr>
          <a:xfrm>
            <a:off x="7144488" y="3304096"/>
            <a:ext cx="4423624" cy="1487079"/>
          </a:xfrm>
        </p:spPr>
        <p:txBody>
          <a:bodyPr lIns="0" tIns="0" rIns="0" bIns="0"/>
          <a:lstStyle>
            <a:lvl1pPr marL="0" indent="0">
              <a:buNone/>
              <a:defRPr b="1" cap="all" baseline="0">
                <a:latin typeface="Times New Roman" panose="02020603050405020304" pitchFamily="18" charset="0"/>
                <a:cs typeface="Times New Roman" panose="02020603050405020304" pitchFamily="18" charset="0"/>
              </a:defRPr>
            </a:lvl1pPr>
          </a:lstStyle>
          <a:p>
            <a:pPr lvl="0"/>
            <a:r>
              <a:rPr lang="nl-NL" dirty="0"/>
              <a:t>TYP HIER EEN TEKST…</a:t>
            </a:r>
          </a:p>
        </p:txBody>
      </p:sp>
      <p:sp>
        <p:nvSpPr>
          <p:cNvPr id="8" name="Tijdelijke aanduiding voor tekst 7">
            <a:extLst>
              <a:ext uri="{FF2B5EF4-FFF2-40B4-BE49-F238E27FC236}">
                <a16:creationId xmlns:a16="http://schemas.microsoft.com/office/drawing/2014/main" id="{DA38F106-998F-4F42-AEC7-9287656DC551}"/>
              </a:ext>
            </a:extLst>
          </p:cNvPr>
          <p:cNvSpPr>
            <a:spLocks noGrp="1"/>
          </p:cNvSpPr>
          <p:nvPr>
            <p:ph type="body" sz="quarter" idx="17" hasCustomPrompt="1"/>
          </p:nvPr>
        </p:nvSpPr>
        <p:spPr>
          <a:xfrm>
            <a:off x="7144487" y="4936663"/>
            <a:ext cx="4423625" cy="648961"/>
          </a:xfrm>
          <a:custGeom>
            <a:avLst/>
            <a:gdLst>
              <a:gd name="connsiteX0" fmla="*/ 0 w 4475749"/>
              <a:gd name="connsiteY0" fmla="*/ 0 h 4756989"/>
              <a:gd name="connsiteX1" fmla="*/ 4475749 w 4475749"/>
              <a:gd name="connsiteY1" fmla="*/ 0 h 4756989"/>
              <a:gd name="connsiteX2" fmla="*/ 4475749 w 4475749"/>
              <a:gd name="connsiteY2" fmla="*/ 4756989 h 4756989"/>
              <a:gd name="connsiteX3" fmla="*/ 0 w 4475749"/>
              <a:gd name="connsiteY3" fmla="*/ 4756989 h 4756989"/>
            </a:gdLst>
            <a:ahLst/>
            <a:cxnLst>
              <a:cxn ang="0">
                <a:pos x="connsiteX0" y="connsiteY0"/>
              </a:cxn>
              <a:cxn ang="0">
                <a:pos x="connsiteX1" y="connsiteY1"/>
              </a:cxn>
              <a:cxn ang="0">
                <a:pos x="connsiteX2" y="connsiteY2"/>
              </a:cxn>
              <a:cxn ang="0">
                <a:pos x="connsiteX3" y="connsiteY3"/>
              </a:cxn>
            </a:cxnLst>
            <a:rect l="l" t="t" r="r" b="b"/>
            <a:pathLst>
              <a:path w="4475749" h="4756989">
                <a:moveTo>
                  <a:pt x="0" y="0"/>
                </a:moveTo>
                <a:lnTo>
                  <a:pt x="4475749" y="0"/>
                </a:lnTo>
                <a:lnTo>
                  <a:pt x="4475749" y="4756989"/>
                </a:lnTo>
                <a:lnTo>
                  <a:pt x="0" y="4756989"/>
                </a:lnTo>
                <a:close/>
              </a:path>
            </a:pathLst>
          </a:custGeom>
        </p:spPr>
        <p:txBody>
          <a:bodyPr wrap="square">
            <a:noAutofit/>
          </a:bodyPr>
          <a:lstStyle>
            <a:lvl1pPr marL="0" indent="0">
              <a:buNone/>
              <a:defRPr sz="1800">
                <a:latin typeface="Times New Roman" panose="02020603050405020304" pitchFamily="18" charset="0"/>
                <a:ea typeface="Tahoma" panose="020B0604030504040204" pitchFamily="34" charset="0"/>
                <a:cs typeface="Times New Roman" panose="02020603050405020304" pitchFamily="18" charset="0"/>
              </a:defRPr>
            </a:lvl1pPr>
            <a:lvl2pPr>
              <a:defRPr sz="1600">
                <a:latin typeface="Times New Roman" panose="02020603050405020304" pitchFamily="18" charset="0"/>
                <a:ea typeface="Tahoma" panose="020B0604030504040204" pitchFamily="34" charset="0"/>
                <a:cs typeface="Times New Roman" panose="02020603050405020304" pitchFamily="18" charset="0"/>
              </a:defRPr>
            </a:lvl2pPr>
            <a:lvl3pPr>
              <a:defRPr sz="1400">
                <a:latin typeface="Times New Roman" panose="02020603050405020304" pitchFamily="18" charset="0"/>
                <a:ea typeface="Tahoma" panose="020B0604030504040204" pitchFamily="34" charset="0"/>
                <a:cs typeface="Times New Roman" panose="02020603050405020304" pitchFamily="18" charset="0"/>
              </a:defRPr>
            </a:lvl3pPr>
            <a:lvl4pPr>
              <a:defRPr sz="1200">
                <a:latin typeface="Times New Roman" panose="02020603050405020304" pitchFamily="18" charset="0"/>
                <a:ea typeface="Tahoma" panose="020B0604030504040204" pitchFamily="34" charset="0"/>
                <a:cs typeface="Times New Roman" panose="02020603050405020304" pitchFamily="18" charset="0"/>
              </a:defRPr>
            </a:lvl4pPr>
            <a:lvl5pPr>
              <a:defRPr sz="1200">
                <a:latin typeface="Times New Roman" panose="02020603050405020304" pitchFamily="18" charset="0"/>
                <a:ea typeface="Tahoma" panose="020B0604030504040204" pitchFamily="34" charset="0"/>
                <a:cs typeface="Times New Roman" panose="02020603050405020304" pitchFamily="18" charset="0"/>
              </a:defRPr>
            </a:lvl5pPr>
          </a:lstStyle>
          <a:p>
            <a:pPr lvl="0"/>
            <a:r>
              <a:rPr lang="nl-NL" dirty="0"/>
              <a:t>Typ hier een tekst…</a:t>
            </a:r>
          </a:p>
        </p:txBody>
      </p:sp>
      <p:grpSp>
        <p:nvGrpSpPr>
          <p:cNvPr id="15" name="Groep 14">
            <a:extLst>
              <a:ext uri="{FF2B5EF4-FFF2-40B4-BE49-F238E27FC236}">
                <a16:creationId xmlns:a16="http://schemas.microsoft.com/office/drawing/2014/main" id="{34FE1AA3-2D17-4E64-AB4E-B0EA4FF6851D}"/>
              </a:ext>
            </a:extLst>
          </p:cNvPr>
          <p:cNvGrpSpPr/>
          <p:nvPr userDrawn="1"/>
        </p:nvGrpSpPr>
        <p:grpSpPr>
          <a:xfrm>
            <a:off x="-3620530" y="2"/>
            <a:ext cx="3527668" cy="2940906"/>
            <a:chOff x="-3913429" y="2"/>
            <a:chExt cx="3820567" cy="2940906"/>
          </a:xfrm>
        </p:grpSpPr>
        <p:sp>
          <p:nvSpPr>
            <p:cNvPr id="16" name="Rechthoek: afgeronde hoeken 15">
              <a:extLst>
                <a:ext uri="{FF2B5EF4-FFF2-40B4-BE49-F238E27FC236}">
                  <a16:creationId xmlns:a16="http://schemas.microsoft.com/office/drawing/2014/main" id="{288FB07F-D01D-4E32-BA58-095F07A90EFC}"/>
                </a:ext>
              </a:extLst>
            </p:cNvPr>
            <p:cNvSpPr/>
            <p:nvPr userDrawn="1"/>
          </p:nvSpPr>
          <p:spPr>
            <a:xfrm>
              <a:off x="-3913429" y="479323"/>
              <a:ext cx="3820567" cy="2461585"/>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Om de beschrijving van de presentatie en de datum te wijzigen, ga je naar "Invoegen" linksboven.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Kies vervolgens voor: "Koptekst en voettekst". Na het klikken opent er een venster met de verschillende functies</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Om een presentatie titel toe te voegen, vul je onder het kopje: ‘’Voettekst’’ een eigen ingevulde tekst in.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Nadat je een keuze hebt gemaakt klik je op: "Overal toepassen". Nu verschijnt er een voettekst op elke slide in de PowerPoint Presentatie.</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je het vinkje weghaalt van de voettekst, dan verdwijnt de voettekst helemaal.</a:t>
              </a:r>
            </a:p>
          </p:txBody>
        </p:sp>
        <p:sp>
          <p:nvSpPr>
            <p:cNvPr id="17" name="Rechthoek: afgeronde hoeken 16">
              <a:extLst>
                <a:ext uri="{FF2B5EF4-FFF2-40B4-BE49-F238E27FC236}">
                  <a16:creationId xmlns:a16="http://schemas.microsoft.com/office/drawing/2014/main" id="{1057E669-B56C-44D8-A4B0-E873C6FEA60F}"/>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Voettekst invoegen of wijzigen</a:t>
              </a:r>
              <a:endParaRPr lang="nl-NL" sz="1000" b="0" dirty="0">
                <a:solidFill>
                  <a:schemeClr val="bg1"/>
                </a:solidFill>
                <a:latin typeface="+mn-lt"/>
                <a:cs typeface="Arial" panose="020B0604020202020204" pitchFamily="34" charset="0"/>
              </a:endParaRPr>
            </a:p>
          </p:txBody>
        </p:sp>
      </p:grpSp>
      <p:grpSp>
        <p:nvGrpSpPr>
          <p:cNvPr id="18" name="Groep 17">
            <a:extLst>
              <a:ext uri="{FF2B5EF4-FFF2-40B4-BE49-F238E27FC236}">
                <a16:creationId xmlns:a16="http://schemas.microsoft.com/office/drawing/2014/main" id="{3047713B-501A-46E0-B16A-07EF6D5D1EBF}"/>
              </a:ext>
            </a:extLst>
          </p:cNvPr>
          <p:cNvGrpSpPr/>
          <p:nvPr userDrawn="1"/>
        </p:nvGrpSpPr>
        <p:grpSpPr>
          <a:xfrm>
            <a:off x="-3620530" y="3041440"/>
            <a:ext cx="3527668" cy="3816560"/>
            <a:chOff x="-3913429" y="2864654"/>
            <a:chExt cx="3820567" cy="3816560"/>
          </a:xfrm>
        </p:grpSpPr>
        <p:sp>
          <p:nvSpPr>
            <p:cNvPr id="19" name="Rechthoek: afgeronde hoeken 18">
              <a:extLst>
                <a:ext uri="{FF2B5EF4-FFF2-40B4-BE49-F238E27FC236}">
                  <a16:creationId xmlns:a16="http://schemas.microsoft.com/office/drawing/2014/main" id="{5A3CED30-A55B-4833-A250-B08AA75409AA}"/>
                </a:ext>
              </a:extLst>
            </p:cNvPr>
            <p:cNvSpPr/>
            <p:nvPr userDrawn="1"/>
          </p:nvSpPr>
          <p:spPr>
            <a:xfrm>
              <a:off x="-3913429" y="3343976"/>
              <a:ext cx="3820567" cy="333723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Voeg een afbeelding toe door een afbeelding vanaf je bestanden naar deze slide te slepen. Of door op het icoon te klikken en een afbeelding in te voegen.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er al een afbeelding is toegevoegd, moet je deze eerst verwijderen. Nadat je dit hebt gedaan, komen er iconen tevoorschijn in het kader.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Wanneer je de afbeelding bij wilt snijden of een andere positie in het kader wilt geven. Dan kun je dit doen door de afbeelding aan te klikken met de rechtermuisknop. Vervolgens kies je voor: ‘’Bijsnijden’’.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Nu kun je de afbeelding bijsnijden door de zwarte hoeken te gebruiken. Je kunt ook de positie van de afbeelding wijzigen door de afbeelding te verslepen. </a:t>
              </a:r>
              <a:br>
                <a:rPr lang="nl-NL" sz="1000" b="0" dirty="0">
                  <a:latin typeface="+mn-lt"/>
                  <a:cs typeface="Arial" panose="020B0604020202020204" pitchFamily="34" charset="0"/>
                </a:rPr>
              </a:br>
              <a:r>
                <a:rPr lang="nl-NL" sz="1000" b="0" dirty="0">
                  <a:latin typeface="+mn-lt"/>
                  <a:cs typeface="Arial" panose="020B0604020202020204" pitchFamily="34" charset="0"/>
                </a:rPr>
                <a:t>Of de grijze rondjes verslepen om de afbeelding in het kader te positioneren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Nadat je de wijzingen hebt doorgevoerd, klik je nogmaals op: ‘’Bijsnijden’’. Nu is de afbeelding gewijzigd. </a:t>
              </a:r>
            </a:p>
          </p:txBody>
        </p:sp>
        <p:sp>
          <p:nvSpPr>
            <p:cNvPr id="20" name="Rechthoek: afgeronde hoeken 19">
              <a:extLst>
                <a:ext uri="{FF2B5EF4-FFF2-40B4-BE49-F238E27FC236}">
                  <a16:creationId xmlns:a16="http://schemas.microsoft.com/office/drawing/2014/main" id="{42BB71D5-0A26-46FF-AB3E-A453AD671E78}"/>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Afbeelding toevoegen of wijzigen</a:t>
              </a:r>
              <a:endParaRPr lang="nl-NL" sz="1000" b="0" dirty="0">
                <a:solidFill>
                  <a:schemeClr val="bg1"/>
                </a:solidFill>
                <a:latin typeface="+mn-lt"/>
                <a:cs typeface="Arial" panose="020B0604020202020204" pitchFamily="34" charset="0"/>
              </a:endParaRPr>
            </a:p>
          </p:txBody>
        </p:sp>
      </p:grpSp>
    </p:spTree>
    <p:extLst>
      <p:ext uri="{BB962C8B-B14F-4D97-AF65-F5344CB8AC3E}">
        <p14:creationId xmlns:p14="http://schemas.microsoft.com/office/powerpoint/2010/main" val="17185567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sluitende slide">
    <p:spTree>
      <p:nvGrpSpPr>
        <p:cNvPr id="1" name=""/>
        <p:cNvGrpSpPr/>
        <p:nvPr/>
      </p:nvGrpSpPr>
      <p:grpSpPr>
        <a:xfrm>
          <a:off x="0" y="0"/>
          <a:ext cx="0" cy="0"/>
          <a:chOff x="0" y="0"/>
          <a:chExt cx="0" cy="0"/>
        </a:xfrm>
      </p:grpSpPr>
      <p:sp>
        <p:nvSpPr>
          <p:cNvPr id="14" name="Tijdelijke aanduiding voor afbeelding 13">
            <a:extLst>
              <a:ext uri="{FF2B5EF4-FFF2-40B4-BE49-F238E27FC236}">
                <a16:creationId xmlns:a16="http://schemas.microsoft.com/office/drawing/2014/main" id="{9C6DA5C7-327F-4C53-ACA2-7F9B8D00B4F7}"/>
              </a:ext>
            </a:extLst>
          </p:cNvPr>
          <p:cNvSpPr>
            <a:spLocks noGrp="1"/>
          </p:cNvSpPr>
          <p:nvPr>
            <p:ph type="pic" sz="quarter" idx="11"/>
          </p:nvPr>
        </p:nvSpPr>
        <p:spPr>
          <a:xfrm>
            <a:off x="0" y="0"/>
            <a:ext cx="7259278" cy="6858000"/>
          </a:xfrm>
          <a:custGeom>
            <a:avLst/>
            <a:gdLst>
              <a:gd name="connsiteX0" fmla="*/ 352177 w 7259278"/>
              <a:gd name="connsiteY0" fmla="*/ 4725988 h 6858000"/>
              <a:gd name="connsiteX1" fmla="*/ 352178 w 7259278"/>
              <a:gd name="connsiteY1" fmla="*/ 4725989 h 6858000"/>
              <a:gd name="connsiteX2" fmla="*/ 352178 w 7259278"/>
              <a:gd name="connsiteY2" fmla="*/ 4725988 h 6858000"/>
              <a:gd name="connsiteX3" fmla="*/ 784506 w 7259278"/>
              <a:gd name="connsiteY3" fmla="*/ 5476112 h 6858000"/>
              <a:gd name="connsiteX4" fmla="*/ 961555 w 7259278"/>
              <a:gd name="connsiteY4" fmla="*/ 5579151 h 6858000"/>
              <a:gd name="connsiteX5" fmla="*/ 965060 w 7259278"/>
              <a:gd name="connsiteY5" fmla="*/ 5579151 h 6858000"/>
              <a:gd name="connsiteX6" fmla="*/ 965061 w 7259278"/>
              <a:gd name="connsiteY6" fmla="*/ 5579151 h 6858000"/>
              <a:gd name="connsiteX7" fmla="*/ 973388 w 7259278"/>
              <a:gd name="connsiteY7" fmla="*/ 5579151 h 6858000"/>
              <a:gd name="connsiteX8" fmla="*/ 973389 w 7259278"/>
              <a:gd name="connsiteY8" fmla="*/ 5579151 h 6858000"/>
              <a:gd name="connsiteX9" fmla="*/ 989604 w 7259278"/>
              <a:gd name="connsiteY9" fmla="*/ 5579151 h 6858000"/>
              <a:gd name="connsiteX10" fmla="*/ 989605 w 7259278"/>
              <a:gd name="connsiteY10" fmla="*/ 5579151 h 6858000"/>
              <a:gd name="connsiteX11" fmla="*/ 1016339 w 7259278"/>
              <a:gd name="connsiteY11" fmla="*/ 5579151 h 6858000"/>
              <a:gd name="connsiteX12" fmla="*/ 1016340 w 7259278"/>
              <a:gd name="connsiteY12" fmla="*/ 5579151 h 6858000"/>
              <a:gd name="connsiteX13" fmla="*/ 1056222 w 7259278"/>
              <a:gd name="connsiteY13" fmla="*/ 5579151 h 6858000"/>
              <a:gd name="connsiteX14" fmla="*/ 1056224 w 7259278"/>
              <a:gd name="connsiteY14" fmla="*/ 5579151 h 6858000"/>
              <a:gd name="connsiteX15" fmla="*/ 1111884 w 7259278"/>
              <a:gd name="connsiteY15" fmla="*/ 5579151 h 6858000"/>
              <a:gd name="connsiteX16" fmla="*/ 1111885 w 7259278"/>
              <a:gd name="connsiteY16" fmla="*/ 5579151 h 6858000"/>
              <a:gd name="connsiteX17" fmla="*/ 1185953 w 7259278"/>
              <a:gd name="connsiteY17" fmla="*/ 5579151 h 6858000"/>
              <a:gd name="connsiteX18" fmla="*/ 1185954 w 7259278"/>
              <a:gd name="connsiteY18" fmla="*/ 5579151 h 6858000"/>
              <a:gd name="connsiteX19" fmla="*/ 1281060 w 7259278"/>
              <a:gd name="connsiteY19" fmla="*/ 5579151 h 6858000"/>
              <a:gd name="connsiteX20" fmla="*/ 1281061 w 7259278"/>
              <a:gd name="connsiteY20" fmla="*/ 5579151 h 6858000"/>
              <a:gd name="connsiteX21" fmla="*/ 1399833 w 7259278"/>
              <a:gd name="connsiteY21" fmla="*/ 5579151 h 6858000"/>
              <a:gd name="connsiteX22" fmla="*/ 1399834 w 7259278"/>
              <a:gd name="connsiteY22" fmla="*/ 5579151 h 6858000"/>
              <a:gd name="connsiteX23" fmla="*/ 1544904 w 7259278"/>
              <a:gd name="connsiteY23" fmla="*/ 5579151 h 6858000"/>
              <a:gd name="connsiteX24" fmla="*/ 1544905 w 7259278"/>
              <a:gd name="connsiteY24" fmla="*/ 5579151 h 6858000"/>
              <a:gd name="connsiteX25" fmla="*/ 1718900 w 7259278"/>
              <a:gd name="connsiteY25" fmla="*/ 5579151 h 6858000"/>
              <a:gd name="connsiteX26" fmla="*/ 1718901 w 7259278"/>
              <a:gd name="connsiteY26" fmla="*/ 5579151 h 6858000"/>
              <a:gd name="connsiteX27" fmla="*/ 1817568 w 7259278"/>
              <a:gd name="connsiteY27" fmla="*/ 5579151 h 6858000"/>
              <a:gd name="connsiteX28" fmla="*/ 1817569 w 7259278"/>
              <a:gd name="connsiteY28" fmla="*/ 5579151 h 6858000"/>
              <a:gd name="connsiteX29" fmla="*/ 1924453 w 7259278"/>
              <a:gd name="connsiteY29" fmla="*/ 5579151 h 6858000"/>
              <a:gd name="connsiteX30" fmla="*/ 1924454 w 7259278"/>
              <a:gd name="connsiteY30" fmla="*/ 5579151 h 6858000"/>
              <a:gd name="connsiteX31" fmla="*/ 2039885 w 7259278"/>
              <a:gd name="connsiteY31" fmla="*/ 5579151 h 6858000"/>
              <a:gd name="connsiteX32" fmla="*/ 2039886 w 7259278"/>
              <a:gd name="connsiteY32" fmla="*/ 5579151 h 6858000"/>
              <a:gd name="connsiteX33" fmla="*/ 2164192 w 7259278"/>
              <a:gd name="connsiteY33" fmla="*/ 5579151 h 6858000"/>
              <a:gd name="connsiteX34" fmla="*/ 2164193 w 7259278"/>
              <a:gd name="connsiteY34" fmla="*/ 5579151 h 6858000"/>
              <a:gd name="connsiteX35" fmla="*/ 2297703 w 7259278"/>
              <a:gd name="connsiteY35" fmla="*/ 5579151 h 6858000"/>
              <a:gd name="connsiteX36" fmla="*/ 2297704 w 7259278"/>
              <a:gd name="connsiteY36" fmla="*/ 5579151 h 6858000"/>
              <a:gd name="connsiteX37" fmla="*/ 2440746 w 7259278"/>
              <a:gd name="connsiteY37" fmla="*/ 5579151 h 6858000"/>
              <a:gd name="connsiteX38" fmla="*/ 2440747 w 7259278"/>
              <a:gd name="connsiteY38" fmla="*/ 5579151 h 6858000"/>
              <a:gd name="connsiteX39" fmla="*/ 2593651 w 7259278"/>
              <a:gd name="connsiteY39" fmla="*/ 5579151 h 6858000"/>
              <a:gd name="connsiteX40" fmla="*/ 2593652 w 7259278"/>
              <a:gd name="connsiteY40" fmla="*/ 5579151 h 6858000"/>
              <a:gd name="connsiteX41" fmla="*/ 2756745 w 7259278"/>
              <a:gd name="connsiteY41" fmla="*/ 5579151 h 6858000"/>
              <a:gd name="connsiteX42" fmla="*/ 2756746 w 7259278"/>
              <a:gd name="connsiteY42" fmla="*/ 5579151 h 6858000"/>
              <a:gd name="connsiteX43" fmla="*/ 3106725 w 7259278"/>
              <a:gd name="connsiteY43" fmla="*/ 6189141 h 6858000"/>
              <a:gd name="connsiteX44" fmla="*/ 3106725 w 7259278"/>
              <a:gd name="connsiteY44" fmla="*/ 6271572 h 6858000"/>
              <a:gd name="connsiteX45" fmla="*/ 2825754 w 7259278"/>
              <a:gd name="connsiteY45" fmla="*/ 6757740 h 6858000"/>
              <a:gd name="connsiteX46" fmla="*/ 2767811 w 7259278"/>
              <a:gd name="connsiteY46" fmla="*/ 6858000 h 6858000"/>
              <a:gd name="connsiteX47" fmla="*/ 2767810 w 7259278"/>
              <a:gd name="connsiteY47" fmla="*/ 6858000 h 6858000"/>
              <a:gd name="connsiteX48" fmla="*/ 1180787 w 7259278"/>
              <a:gd name="connsiteY48" fmla="*/ 6858000 h 6858000"/>
              <a:gd name="connsiteX49" fmla="*/ 0 w 7259278"/>
              <a:gd name="connsiteY49" fmla="*/ 6858000 h 6858000"/>
              <a:gd name="connsiteX50" fmla="*/ 0 w 7259278"/>
              <a:gd name="connsiteY50" fmla="*/ 5336470 h 6858000"/>
              <a:gd name="connsiteX51" fmla="*/ 15121 w 7259278"/>
              <a:gd name="connsiteY51" fmla="*/ 5310258 h 6858000"/>
              <a:gd name="connsiteX52" fmla="*/ 352177 w 7259278"/>
              <a:gd name="connsiteY52" fmla="*/ 4725988 h 6858000"/>
              <a:gd name="connsiteX53" fmla="*/ 1 w 7259278"/>
              <a:gd name="connsiteY53" fmla="*/ 0 h 6858000"/>
              <a:gd name="connsiteX54" fmla="*/ 6242964 w 7259278"/>
              <a:gd name="connsiteY54" fmla="*/ 0 h 6858000"/>
              <a:gd name="connsiteX55" fmla="*/ 6287090 w 7259278"/>
              <a:gd name="connsiteY55" fmla="*/ 76600 h 6858000"/>
              <a:gd name="connsiteX56" fmla="*/ 7246930 w 7259278"/>
              <a:gd name="connsiteY56" fmla="*/ 1742815 h 6858000"/>
              <a:gd name="connsiteX57" fmla="*/ 7246930 w 7259278"/>
              <a:gd name="connsiteY57" fmla="*/ 1825244 h 6858000"/>
              <a:gd name="connsiteX58" fmla="*/ 6003346 w 7259278"/>
              <a:gd name="connsiteY58" fmla="*/ 3981544 h 6858000"/>
              <a:gd name="connsiteX59" fmla="*/ 5897346 w 7259278"/>
              <a:gd name="connsiteY59" fmla="*/ 4165341 h 6858000"/>
              <a:gd name="connsiteX60" fmla="*/ 5878749 w 7259278"/>
              <a:gd name="connsiteY60" fmla="*/ 4133088 h 6858000"/>
              <a:gd name="connsiteX61" fmla="*/ 5843603 w 7259278"/>
              <a:gd name="connsiteY61" fmla="*/ 4072136 h 6858000"/>
              <a:gd name="connsiteX62" fmla="*/ 5745552 w 7259278"/>
              <a:gd name="connsiteY62" fmla="*/ 4015198 h 6858000"/>
              <a:gd name="connsiteX63" fmla="*/ 4414047 w 7259278"/>
              <a:gd name="connsiteY63" fmla="*/ 4015198 h 6858000"/>
              <a:gd name="connsiteX64" fmla="*/ 4315996 w 7259278"/>
              <a:gd name="connsiteY64" fmla="*/ 4072136 h 6858000"/>
              <a:gd name="connsiteX65" fmla="*/ 3649534 w 7259278"/>
              <a:gd name="connsiteY65" fmla="*/ 5227972 h 6858000"/>
              <a:gd name="connsiteX66" fmla="*/ 3649534 w 7259278"/>
              <a:gd name="connsiteY66" fmla="*/ 5341847 h 6858000"/>
              <a:gd name="connsiteX67" fmla="*/ 3715574 w 7259278"/>
              <a:gd name="connsiteY67" fmla="*/ 5456238 h 6858000"/>
              <a:gd name="connsiteX68" fmla="*/ 3567690 w 7259278"/>
              <a:gd name="connsiteY68" fmla="*/ 5456238 h 6858000"/>
              <a:gd name="connsiteX69" fmla="*/ 961932 w 7259278"/>
              <a:gd name="connsiteY69" fmla="*/ 5456238 h 6858000"/>
              <a:gd name="connsiteX70" fmla="*/ 891962 w 7259278"/>
              <a:gd name="connsiteY70" fmla="*/ 5415024 h 6858000"/>
              <a:gd name="connsiteX71" fmla="*/ 18553 w 7259278"/>
              <a:gd name="connsiteY71" fmla="*/ 3900586 h 6858000"/>
              <a:gd name="connsiteX72" fmla="*/ 1 w 7259278"/>
              <a:gd name="connsiteY72" fmla="*/ 386841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7259278" h="6858000">
                <a:moveTo>
                  <a:pt x="352177" y="4725988"/>
                </a:moveTo>
                <a:lnTo>
                  <a:pt x="352178" y="4725989"/>
                </a:lnTo>
                <a:lnTo>
                  <a:pt x="352178" y="4725988"/>
                </a:lnTo>
                <a:cubicBezTo>
                  <a:pt x="352178" y="4725988"/>
                  <a:pt x="352178" y="4725988"/>
                  <a:pt x="784506" y="5476112"/>
                </a:cubicBezTo>
                <a:cubicBezTo>
                  <a:pt x="821563" y="5542057"/>
                  <a:pt x="887442" y="5579151"/>
                  <a:pt x="961555" y="5579151"/>
                </a:cubicBezTo>
                <a:lnTo>
                  <a:pt x="965060" y="5579151"/>
                </a:lnTo>
                <a:lnTo>
                  <a:pt x="965061" y="5579151"/>
                </a:lnTo>
                <a:lnTo>
                  <a:pt x="973388" y="5579151"/>
                </a:lnTo>
                <a:lnTo>
                  <a:pt x="973389" y="5579151"/>
                </a:lnTo>
                <a:lnTo>
                  <a:pt x="989604" y="5579151"/>
                </a:lnTo>
                <a:lnTo>
                  <a:pt x="989605" y="5579151"/>
                </a:lnTo>
                <a:lnTo>
                  <a:pt x="1016339" y="5579151"/>
                </a:lnTo>
                <a:lnTo>
                  <a:pt x="1016340" y="5579151"/>
                </a:lnTo>
                <a:lnTo>
                  <a:pt x="1056222" y="5579151"/>
                </a:lnTo>
                <a:lnTo>
                  <a:pt x="1056224" y="5579151"/>
                </a:lnTo>
                <a:lnTo>
                  <a:pt x="1111884" y="5579151"/>
                </a:lnTo>
                <a:lnTo>
                  <a:pt x="1111885" y="5579151"/>
                </a:lnTo>
                <a:lnTo>
                  <a:pt x="1185953" y="5579151"/>
                </a:lnTo>
                <a:lnTo>
                  <a:pt x="1185954" y="5579151"/>
                </a:lnTo>
                <a:lnTo>
                  <a:pt x="1281060" y="5579151"/>
                </a:lnTo>
                <a:lnTo>
                  <a:pt x="1281061" y="5579151"/>
                </a:lnTo>
                <a:lnTo>
                  <a:pt x="1399833" y="5579151"/>
                </a:lnTo>
                <a:lnTo>
                  <a:pt x="1399834" y="5579151"/>
                </a:lnTo>
                <a:lnTo>
                  <a:pt x="1544904" y="5579151"/>
                </a:lnTo>
                <a:lnTo>
                  <a:pt x="1544905" y="5579151"/>
                </a:lnTo>
                <a:lnTo>
                  <a:pt x="1718900" y="5579151"/>
                </a:lnTo>
                <a:lnTo>
                  <a:pt x="1718901" y="5579151"/>
                </a:lnTo>
                <a:lnTo>
                  <a:pt x="1817568" y="5579151"/>
                </a:lnTo>
                <a:lnTo>
                  <a:pt x="1817569" y="5579151"/>
                </a:lnTo>
                <a:lnTo>
                  <a:pt x="1924453" y="5579151"/>
                </a:lnTo>
                <a:lnTo>
                  <a:pt x="1924454" y="5579151"/>
                </a:lnTo>
                <a:lnTo>
                  <a:pt x="2039885" y="5579151"/>
                </a:lnTo>
                <a:lnTo>
                  <a:pt x="2039886" y="5579151"/>
                </a:lnTo>
                <a:lnTo>
                  <a:pt x="2164192" y="5579151"/>
                </a:lnTo>
                <a:lnTo>
                  <a:pt x="2164193" y="5579151"/>
                </a:lnTo>
                <a:lnTo>
                  <a:pt x="2297703" y="5579151"/>
                </a:lnTo>
                <a:lnTo>
                  <a:pt x="2297704" y="5579151"/>
                </a:lnTo>
                <a:lnTo>
                  <a:pt x="2440746" y="5579151"/>
                </a:lnTo>
                <a:lnTo>
                  <a:pt x="2440747" y="5579151"/>
                </a:lnTo>
                <a:lnTo>
                  <a:pt x="2593651" y="5579151"/>
                </a:lnTo>
                <a:lnTo>
                  <a:pt x="2593652" y="5579151"/>
                </a:lnTo>
                <a:lnTo>
                  <a:pt x="2756745" y="5579151"/>
                </a:lnTo>
                <a:lnTo>
                  <a:pt x="2756746" y="5579151"/>
                </a:lnTo>
                <a:lnTo>
                  <a:pt x="3106725" y="6189141"/>
                </a:lnTo>
                <a:cubicBezTo>
                  <a:pt x="3123195" y="6213870"/>
                  <a:pt x="3123195" y="6242721"/>
                  <a:pt x="3106725" y="6271572"/>
                </a:cubicBezTo>
                <a:cubicBezTo>
                  <a:pt x="3106725" y="6271572"/>
                  <a:pt x="3106725" y="6271572"/>
                  <a:pt x="2825754" y="6757740"/>
                </a:cubicBezTo>
                <a:lnTo>
                  <a:pt x="2767811" y="6858000"/>
                </a:lnTo>
                <a:lnTo>
                  <a:pt x="2767810" y="6858000"/>
                </a:lnTo>
                <a:lnTo>
                  <a:pt x="1180787" y="6858000"/>
                </a:lnTo>
                <a:lnTo>
                  <a:pt x="0" y="6858000"/>
                </a:lnTo>
                <a:lnTo>
                  <a:pt x="0" y="5336470"/>
                </a:lnTo>
                <a:lnTo>
                  <a:pt x="15121" y="5310258"/>
                </a:lnTo>
                <a:cubicBezTo>
                  <a:pt x="109013" y="5147502"/>
                  <a:pt x="220291" y="4954606"/>
                  <a:pt x="352177" y="4725988"/>
                </a:cubicBezTo>
                <a:close/>
                <a:moveTo>
                  <a:pt x="1" y="0"/>
                </a:moveTo>
                <a:lnTo>
                  <a:pt x="6242964" y="0"/>
                </a:lnTo>
                <a:lnTo>
                  <a:pt x="6287090" y="76600"/>
                </a:lnTo>
                <a:cubicBezTo>
                  <a:pt x="6543351" y="521451"/>
                  <a:pt x="6858748" y="1068959"/>
                  <a:pt x="7246930" y="1742815"/>
                </a:cubicBezTo>
                <a:cubicBezTo>
                  <a:pt x="7263394" y="1767544"/>
                  <a:pt x="7263394" y="1796394"/>
                  <a:pt x="7246930" y="1825244"/>
                </a:cubicBezTo>
                <a:cubicBezTo>
                  <a:pt x="7246930" y="1825244"/>
                  <a:pt x="7246930" y="1825244"/>
                  <a:pt x="6003346" y="3981544"/>
                </a:cubicBezTo>
                <a:lnTo>
                  <a:pt x="5897346" y="4165341"/>
                </a:lnTo>
                <a:lnTo>
                  <a:pt x="5878749" y="4133088"/>
                </a:lnTo>
                <a:cubicBezTo>
                  <a:pt x="5843603" y="4072136"/>
                  <a:pt x="5843603" y="4072136"/>
                  <a:pt x="5843603" y="4072136"/>
                </a:cubicBezTo>
                <a:cubicBezTo>
                  <a:pt x="5823709" y="4036550"/>
                  <a:pt x="5786762" y="4015198"/>
                  <a:pt x="5745552" y="4015198"/>
                </a:cubicBezTo>
                <a:cubicBezTo>
                  <a:pt x="4414047" y="4015198"/>
                  <a:pt x="4414047" y="4015198"/>
                  <a:pt x="4414047" y="4015198"/>
                </a:cubicBezTo>
                <a:cubicBezTo>
                  <a:pt x="4372838" y="4015198"/>
                  <a:pt x="4335891" y="4036550"/>
                  <a:pt x="4315996" y="4072136"/>
                </a:cubicBezTo>
                <a:cubicBezTo>
                  <a:pt x="3649534" y="5227972"/>
                  <a:pt x="3649534" y="5227972"/>
                  <a:pt x="3649534" y="5227972"/>
                </a:cubicBezTo>
                <a:cubicBezTo>
                  <a:pt x="3629639" y="5262134"/>
                  <a:pt x="3629639" y="5306261"/>
                  <a:pt x="3649534" y="5341847"/>
                </a:cubicBezTo>
                <a:lnTo>
                  <a:pt x="3715574" y="5456238"/>
                </a:lnTo>
                <a:lnTo>
                  <a:pt x="3567690" y="5456238"/>
                </a:lnTo>
                <a:cubicBezTo>
                  <a:pt x="2965485" y="5456238"/>
                  <a:pt x="2127636" y="5456238"/>
                  <a:pt x="961932" y="5456238"/>
                </a:cubicBezTo>
                <a:cubicBezTo>
                  <a:pt x="933121" y="5456238"/>
                  <a:pt x="904309" y="5439752"/>
                  <a:pt x="891962" y="5415024"/>
                </a:cubicBezTo>
                <a:cubicBezTo>
                  <a:pt x="891962" y="5415024"/>
                  <a:pt x="891962" y="5415024"/>
                  <a:pt x="18553" y="3900586"/>
                </a:cubicBezTo>
                <a:lnTo>
                  <a:pt x="1" y="3868419"/>
                </a:lnTo>
                <a:close/>
              </a:path>
            </a:pathLst>
          </a:custGeom>
        </p:spPr>
        <p:txBody>
          <a:bodyPr wrap="square" tIns="216000">
            <a:noAutofit/>
          </a:bodyPr>
          <a:lstStyle>
            <a:lvl1pPr marL="0" indent="0" algn="ctr">
              <a:buNone/>
              <a:defRPr sz="1500">
                <a:latin typeface="Times New Roman" panose="02020603050405020304" pitchFamily="18" charset="0"/>
                <a:cs typeface="Times New Roman" panose="02020603050405020304" pitchFamily="18" charset="0"/>
              </a:defRPr>
            </a:lvl1pPr>
          </a:lstStyle>
          <a:p>
            <a:endParaRPr lang="en-US" dirty="0"/>
          </a:p>
        </p:txBody>
      </p:sp>
      <p:sp>
        <p:nvSpPr>
          <p:cNvPr id="8" name="Freeform 5">
            <a:extLst>
              <a:ext uri="{FF2B5EF4-FFF2-40B4-BE49-F238E27FC236}">
                <a16:creationId xmlns:a16="http://schemas.microsoft.com/office/drawing/2014/main" id="{0CA20D9A-AEBD-4FEA-85AA-1BAC30B81F26}"/>
              </a:ext>
            </a:extLst>
          </p:cNvPr>
          <p:cNvSpPr>
            <a:spLocks noChangeAspect="1"/>
          </p:cNvSpPr>
          <p:nvPr userDrawn="1"/>
        </p:nvSpPr>
        <p:spPr bwMode="auto">
          <a:xfrm>
            <a:off x="6674705" y="227230"/>
            <a:ext cx="741606" cy="648960"/>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9" name="Freeform 89">
            <a:extLst>
              <a:ext uri="{FF2B5EF4-FFF2-40B4-BE49-F238E27FC236}">
                <a16:creationId xmlns:a16="http://schemas.microsoft.com/office/drawing/2014/main" id="{EC5EFE90-2230-4239-8F34-A927C2047B0D}"/>
              </a:ext>
            </a:extLst>
          </p:cNvPr>
          <p:cNvSpPr>
            <a:spLocks/>
          </p:cNvSpPr>
          <p:nvPr userDrawn="1"/>
        </p:nvSpPr>
        <p:spPr bwMode="auto">
          <a:xfrm>
            <a:off x="0" y="4725988"/>
            <a:ext cx="3119076" cy="2132012"/>
          </a:xfrm>
          <a:custGeom>
            <a:avLst/>
            <a:gdLst>
              <a:gd name="connsiteX0" fmla="*/ 352177 w 3119076"/>
              <a:gd name="connsiteY0" fmla="*/ 0 h 2132012"/>
              <a:gd name="connsiteX1" fmla="*/ 784505 w 3119076"/>
              <a:gd name="connsiteY1" fmla="*/ 750124 h 2132012"/>
              <a:gd name="connsiteX2" fmla="*/ 961554 w 3119076"/>
              <a:gd name="connsiteY2" fmla="*/ 853163 h 2132012"/>
              <a:gd name="connsiteX3" fmla="*/ 2756745 w 3119076"/>
              <a:gd name="connsiteY3" fmla="*/ 853163 h 2132012"/>
              <a:gd name="connsiteX4" fmla="*/ 3106724 w 3119076"/>
              <a:gd name="connsiteY4" fmla="*/ 1463153 h 2132012"/>
              <a:gd name="connsiteX5" fmla="*/ 3106724 w 3119076"/>
              <a:gd name="connsiteY5" fmla="*/ 1545584 h 2132012"/>
              <a:gd name="connsiteX6" fmla="*/ 2825753 w 3119076"/>
              <a:gd name="connsiteY6" fmla="*/ 2031752 h 2132012"/>
              <a:gd name="connsiteX7" fmla="*/ 2767810 w 3119076"/>
              <a:gd name="connsiteY7" fmla="*/ 2132012 h 2132012"/>
              <a:gd name="connsiteX8" fmla="*/ 0 w 3119076"/>
              <a:gd name="connsiteY8" fmla="*/ 2132012 h 2132012"/>
              <a:gd name="connsiteX9" fmla="*/ 0 w 3119076"/>
              <a:gd name="connsiteY9" fmla="*/ 610482 h 2132012"/>
              <a:gd name="connsiteX10" fmla="*/ 15121 w 3119076"/>
              <a:gd name="connsiteY10" fmla="*/ 584270 h 2132012"/>
              <a:gd name="connsiteX11" fmla="*/ 352177 w 3119076"/>
              <a:gd name="connsiteY11" fmla="*/ 0 h 213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19076" h="2132012">
                <a:moveTo>
                  <a:pt x="352177" y="0"/>
                </a:moveTo>
                <a:cubicBezTo>
                  <a:pt x="352177" y="0"/>
                  <a:pt x="352177" y="0"/>
                  <a:pt x="784505" y="750124"/>
                </a:cubicBezTo>
                <a:cubicBezTo>
                  <a:pt x="821562" y="816069"/>
                  <a:pt x="887441" y="853163"/>
                  <a:pt x="961554" y="853163"/>
                </a:cubicBezTo>
                <a:cubicBezTo>
                  <a:pt x="961554" y="853163"/>
                  <a:pt x="961554" y="853163"/>
                  <a:pt x="2756745" y="853163"/>
                </a:cubicBezTo>
                <a:lnTo>
                  <a:pt x="3106724" y="1463153"/>
                </a:lnTo>
                <a:cubicBezTo>
                  <a:pt x="3123194" y="1487882"/>
                  <a:pt x="3123194" y="1516733"/>
                  <a:pt x="3106724" y="1545584"/>
                </a:cubicBezTo>
                <a:cubicBezTo>
                  <a:pt x="3106724" y="1545584"/>
                  <a:pt x="3106724" y="1545584"/>
                  <a:pt x="2825753" y="2031752"/>
                </a:cubicBezTo>
                <a:lnTo>
                  <a:pt x="2767810" y="2132012"/>
                </a:lnTo>
                <a:lnTo>
                  <a:pt x="0" y="2132012"/>
                </a:lnTo>
                <a:lnTo>
                  <a:pt x="0" y="610482"/>
                </a:lnTo>
                <a:lnTo>
                  <a:pt x="15121" y="584270"/>
                </a:lnTo>
                <a:cubicBezTo>
                  <a:pt x="109013" y="421514"/>
                  <a:pt x="220291" y="228618"/>
                  <a:pt x="352177" y="0"/>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2" name="Freeform 5">
            <a:extLst>
              <a:ext uri="{FF2B5EF4-FFF2-40B4-BE49-F238E27FC236}">
                <a16:creationId xmlns:a16="http://schemas.microsoft.com/office/drawing/2014/main" id="{C03A9A99-10D4-4A44-A3DF-135C2BDAE1BB}"/>
              </a:ext>
            </a:extLst>
          </p:cNvPr>
          <p:cNvSpPr>
            <a:spLocks noChangeAspect="1"/>
          </p:cNvSpPr>
          <p:nvPr userDrawn="1"/>
        </p:nvSpPr>
        <p:spPr bwMode="auto">
          <a:xfrm>
            <a:off x="3629639" y="4015198"/>
            <a:ext cx="2900321" cy="2537999"/>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Rectangle 20">
            <a:extLst>
              <a:ext uri="{FF2B5EF4-FFF2-40B4-BE49-F238E27FC236}">
                <a16:creationId xmlns:a16="http://schemas.microsoft.com/office/drawing/2014/main" id="{2175058A-A050-49AC-B461-9A64415E4BA3}"/>
              </a:ext>
            </a:extLst>
          </p:cNvPr>
          <p:cNvSpPr/>
          <p:nvPr userDrawn="1"/>
        </p:nvSpPr>
        <p:spPr>
          <a:xfrm>
            <a:off x="7144488" y="3122608"/>
            <a:ext cx="126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6" name="Tijdelijke aanduiding voor tekst 10">
            <a:extLst>
              <a:ext uri="{FF2B5EF4-FFF2-40B4-BE49-F238E27FC236}">
                <a16:creationId xmlns:a16="http://schemas.microsoft.com/office/drawing/2014/main" id="{E9CA12E8-E4CC-4A2B-B253-9CC146CE5FAA}"/>
              </a:ext>
            </a:extLst>
          </p:cNvPr>
          <p:cNvSpPr>
            <a:spLocks noGrp="1"/>
          </p:cNvSpPr>
          <p:nvPr>
            <p:ph type="body" sz="quarter" idx="12" hasCustomPrompt="1"/>
          </p:nvPr>
        </p:nvSpPr>
        <p:spPr>
          <a:xfrm>
            <a:off x="7144488" y="3304096"/>
            <a:ext cx="4423624" cy="1487079"/>
          </a:xfrm>
        </p:spPr>
        <p:txBody>
          <a:bodyPr lIns="0" tIns="0" rIns="0" bIns="0"/>
          <a:lstStyle>
            <a:lvl1pPr marL="0" indent="0">
              <a:buNone/>
              <a:defRPr b="1" cap="all" baseline="0">
                <a:latin typeface="Times New Roman" panose="02020603050405020304" pitchFamily="18" charset="0"/>
                <a:cs typeface="Times New Roman" panose="02020603050405020304" pitchFamily="18" charset="0"/>
              </a:defRPr>
            </a:lvl1pPr>
          </a:lstStyle>
          <a:p>
            <a:pPr lvl="0"/>
            <a:r>
              <a:rPr lang="nl-NL" dirty="0"/>
              <a:t>TYP HIER EEN TEKST…</a:t>
            </a:r>
          </a:p>
        </p:txBody>
      </p:sp>
      <p:sp>
        <p:nvSpPr>
          <p:cNvPr id="17" name="Tijdelijke aanduiding voor tekst 7">
            <a:extLst>
              <a:ext uri="{FF2B5EF4-FFF2-40B4-BE49-F238E27FC236}">
                <a16:creationId xmlns:a16="http://schemas.microsoft.com/office/drawing/2014/main" id="{5186A2C8-315D-42F1-9B02-E48CC236A171}"/>
              </a:ext>
            </a:extLst>
          </p:cNvPr>
          <p:cNvSpPr>
            <a:spLocks noGrp="1"/>
          </p:cNvSpPr>
          <p:nvPr>
            <p:ph type="body" sz="quarter" idx="17" hasCustomPrompt="1"/>
          </p:nvPr>
        </p:nvSpPr>
        <p:spPr>
          <a:xfrm>
            <a:off x="7144487" y="4936663"/>
            <a:ext cx="4423625" cy="648961"/>
          </a:xfrm>
          <a:custGeom>
            <a:avLst/>
            <a:gdLst>
              <a:gd name="connsiteX0" fmla="*/ 0 w 4475749"/>
              <a:gd name="connsiteY0" fmla="*/ 0 h 4756989"/>
              <a:gd name="connsiteX1" fmla="*/ 4475749 w 4475749"/>
              <a:gd name="connsiteY1" fmla="*/ 0 h 4756989"/>
              <a:gd name="connsiteX2" fmla="*/ 4475749 w 4475749"/>
              <a:gd name="connsiteY2" fmla="*/ 4756989 h 4756989"/>
              <a:gd name="connsiteX3" fmla="*/ 0 w 4475749"/>
              <a:gd name="connsiteY3" fmla="*/ 4756989 h 4756989"/>
            </a:gdLst>
            <a:ahLst/>
            <a:cxnLst>
              <a:cxn ang="0">
                <a:pos x="connsiteX0" y="connsiteY0"/>
              </a:cxn>
              <a:cxn ang="0">
                <a:pos x="connsiteX1" y="connsiteY1"/>
              </a:cxn>
              <a:cxn ang="0">
                <a:pos x="connsiteX2" y="connsiteY2"/>
              </a:cxn>
              <a:cxn ang="0">
                <a:pos x="connsiteX3" y="connsiteY3"/>
              </a:cxn>
            </a:cxnLst>
            <a:rect l="l" t="t" r="r" b="b"/>
            <a:pathLst>
              <a:path w="4475749" h="4756989">
                <a:moveTo>
                  <a:pt x="0" y="0"/>
                </a:moveTo>
                <a:lnTo>
                  <a:pt x="4475749" y="0"/>
                </a:lnTo>
                <a:lnTo>
                  <a:pt x="4475749" y="4756989"/>
                </a:lnTo>
                <a:lnTo>
                  <a:pt x="0" y="4756989"/>
                </a:lnTo>
                <a:close/>
              </a:path>
            </a:pathLst>
          </a:custGeom>
        </p:spPr>
        <p:txBody>
          <a:bodyPr wrap="square">
            <a:noAutofit/>
          </a:bodyPr>
          <a:lstStyle>
            <a:lvl1pPr marL="0" indent="0">
              <a:buNone/>
              <a:defRPr sz="1800">
                <a:latin typeface="Times New Roman" panose="02020603050405020304" pitchFamily="18" charset="0"/>
                <a:ea typeface="Tahoma" panose="020B0604030504040204" pitchFamily="34" charset="0"/>
                <a:cs typeface="Times New Roman" panose="02020603050405020304" pitchFamily="18" charset="0"/>
              </a:defRPr>
            </a:lvl1pPr>
            <a:lvl2pPr>
              <a:defRPr sz="1600">
                <a:latin typeface="Times New Roman" panose="02020603050405020304" pitchFamily="18" charset="0"/>
                <a:ea typeface="Tahoma" panose="020B0604030504040204" pitchFamily="34" charset="0"/>
                <a:cs typeface="Times New Roman" panose="02020603050405020304" pitchFamily="18" charset="0"/>
              </a:defRPr>
            </a:lvl2pPr>
            <a:lvl3pPr>
              <a:defRPr sz="1400">
                <a:latin typeface="Times New Roman" panose="02020603050405020304" pitchFamily="18" charset="0"/>
                <a:ea typeface="Tahoma" panose="020B0604030504040204" pitchFamily="34" charset="0"/>
                <a:cs typeface="Times New Roman" panose="02020603050405020304" pitchFamily="18" charset="0"/>
              </a:defRPr>
            </a:lvl3pPr>
            <a:lvl4pPr>
              <a:defRPr sz="1200">
                <a:latin typeface="Times New Roman" panose="02020603050405020304" pitchFamily="18" charset="0"/>
                <a:ea typeface="Tahoma" panose="020B0604030504040204" pitchFamily="34" charset="0"/>
                <a:cs typeface="Times New Roman" panose="02020603050405020304" pitchFamily="18" charset="0"/>
              </a:defRPr>
            </a:lvl4pPr>
            <a:lvl5pPr>
              <a:defRPr sz="1200">
                <a:latin typeface="Times New Roman" panose="02020603050405020304" pitchFamily="18" charset="0"/>
                <a:ea typeface="Tahoma" panose="020B0604030504040204" pitchFamily="34" charset="0"/>
                <a:cs typeface="Times New Roman" panose="02020603050405020304" pitchFamily="18" charset="0"/>
              </a:defRPr>
            </a:lvl5pPr>
          </a:lstStyle>
          <a:p>
            <a:pPr lvl="0"/>
            <a:r>
              <a:rPr lang="nl-NL" dirty="0"/>
              <a:t>Typ hier een tekst…</a:t>
            </a:r>
          </a:p>
        </p:txBody>
      </p:sp>
      <p:grpSp>
        <p:nvGrpSpPr>
          <p:cNvPr id="10" name="Groep 9">
            <a:extLst>
              <a:ext uri="{FF2B5EF4-FFF2-40B4-BE49-F238E27FC236}">
                <a16:creationId xmlns:a16="http://schemas.microsoft.com/office/drawing/2014/main" id="{EBA7DDC4-F265-5950-E68E-3EC47C56D9F7}"/>
              </a:ext>
            </a:extLst>
          </p:cNvPr>
          <p:cNvGrpSpPr/>
          <p:nvPr userDrawn="1"/>
        </p:nvGrpSpPr>
        <p:grpSpPr>
          <a:xfrm>
            <a:off x="-3620530" y="2"/>
            <a:ext cx="3527668" cy="3816560"/>
            <a:chOff x="-3913429" y="2864654"/>
            <a:chExt cx="3820567" cy="3816560"/>
          </a:xfrm>
        </p:grpSpPr>
        <p:sp>
          <p:nvSpPr>
            <p:cNvPr id="11" name="Rechthoek: afgeronde hoeken 10">
              <a:extLst>
                <a:ext uri="{FF2B5EF4-FFF2-40B4-BE49-F238E27FC236}">
                  <a16:creationId xmlns:a16="http://schemas.microsoft.com/office/drawing/2014/main" id="{ED50E210-BDA6-2E4B-9FB2-CC86FDC2DAE1}"/>
                </a:ext>
              </a:extLst>
            </p:cNvPr>
            <p:cNvSpPr/>
            <p:nvPr userDrawn="1"/>
          </p:nvSpPr>
          <p:spPr>
            <a:xfrm>
              <a:off x="-3913429" y="3343976"/>
              <a:ext cx="3820567" cy="333723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Voeg een afbeelding toe door een afbeelding vanaf je bestanden naar deze slide te slepen. Of door op het icoon te klikken en een afbeelding in te voegen.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er al een afbeelding is toegevoegd, moet je deze eerst verwijderen. Nadat je dit hebt gedaan, komen er iconen tevoorschijn in het kader.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Wanneer je de afbeelding bij wilt snijden of een andere positie in het kader wilt geven. Dan kun je dit doen door de afbeelding aan te klikken met de rechtermuisknop. Vervolgens kies je voor: ‘’Bijsnijden’’.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Nu kun je de afbeelding bijsnijden door de zwarte hoeken te gebruiken. Je kunt ook de positie van de afbeelding wijzigen door de afbeelding te verslepen. </a:t>
              </a:r>
              <a:br>
                <a:rPr lang="nl-NL" sz="1000" b="0" dirty="0">
                  <a:latin typeface="+mn-lt"/>
                  <a:cs typeface="Arial" panose="020B0604020202020204" pitchFamily="34" charset="0"/>
                </a:rPr>
              </a:br>
              <a:r>
                <a:rPr lang="nl-NL" sz="1000" b="0" dirty="0">
                  <a:latin typeface="+mn-lt"/>
                  <a:cs typeface="Arial" panose="020B0604020202020204" pitchFamily="34" charset="0"/>
                </a:rPr>
                <a:t>Of de grijze rondjes verslepen om de afbeelding in het kader te positioneren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Nadat je de wijzingen hebt doorgevoerd, klik je nogmaals op: ‘’Bijsnijden’’. Nu is de afbeelding gewijzigd. </a:t>
              </a:r>
            </a:p>
          </p:txBody>
        </p:sp>
        <p:sp>
          <p:nvSpPr>
            <p:cNvPr id="13" name="Rechthoek: afgeronde hoeken 12">
              <a:extLst>
                <a:ext uri="{FF2B5EF4-FFF2-40B4-BE49-F238E27FC236}">
                  <a16:creationId xmlns:a16="http://schemas.microsoft.com/office/drawing/2014/main" id="{7F1FB4C6-8106-FD86-79EB-A58DE98472A9}"/>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Afbeelding toevoegen of wijzigen</a:t>
              </a:r>
              <a:endParaRPr lang="nl-NL" sz="1000" b="0" dirty="0">
                <a:solidFill>
                  <a:schemeClr val="bg1"/>
                </a:solidFill>
                <a:latin typeface="+mn-lt"/>
                <a:cs typeface="Arial" panose="020B0604020202020204" pitchFamily="34" charset="0"/>
              </a:endParaRPr>
            </a:p>
          </p:txBody>
        </p:sp>
      </p:grpSp>
    </p:spTree>
    <p:extLst>
      <p:ext uri="{BB962C8B-B14F-4D97-AF65-F5344CB8AC3E}">
        <p14:creationId xmlns:p14="http://schemas.microsoft.com/office/powerpoint/2010/main" val="3238239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kst 25% + Afbeelding 75%">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a:xfrm>
            <a:off x="4853092" y="614387"/>
            <a:ext cx="2984834" cy="2620938"/>
          </a:xfrm>
          <a:custGeom>
            <a:avLst/>
            <a:gdLst>
              <a:gd name="connsiteX0" fmla="*/ 804908 w 2984834"/>
              <a:gd name="connsiteY0" fmla="*/ 0 h 2620938"/>
              <a:gd name="connsiteX1" fmla="*/ 2179927 w 2984834"/>
              <a:gd name="connsiteY1" fmla="*/ 0 h 2620938"/>
              <a:gd name="connsiteX2" fmla="*/ 2281182 w 2984834"/>
              <a:gd name="connsiteY2" fmla="*/ 58798 h 2620938"/>
              <a:gd name="connsiteX3" fmla="*/ 2969426 w 2984834"/>
              <a:gd name="connsiteY3" fmla="*/ 1252406 h 2620938"/>
              <a:gd name="connsiteX4" fmla="*/ 2969426 w 2984834"/>
              <a:gd name="connsiteY4" fmla="*/ 1370002 h 2620938"/>
              <a:gd name="connsiteX5" fmla="*/ 2281182 w 2984834"/>
              <a:gd name="connsiteY5" fmla="*/ 2562140 h 2620938"/>
              <a:gd name="connsiteX6" fmla="*/ 2179927 w 2984834"/>
              <a:gd name="connsiteY6" fmla="*/ 2620938 h 2620938"/>
              <a:gd name="connsiteX7" fmla="*/ 804908 w 2984834"/>
              <a:gd name="connsiteY7" fmla="*/ 2620938 h 2620938"/>
              <a:gd name="connsiteX8" fmla="*/ 703652 w 2984834"/>
              <a:gd name="connsiteY8" fmla="*/ 2562140 h 2620938"/>
              <a:gd name="connsiteX9" fmla="*/ 15409 w 2984834"/>
              <a:gd name="connsiteY9" fmla="*/ 1370002 h 2620938"/>
              <a:gd name="connsiteX10" fmla="*/ 15409 w 2984834"/>
              <a:gd name="connsiteY10" fmla="*/ 1252406 h 2620938"/>
              <a:gd name="connsiteX11" fmla="*/ 703652 w 2984834"/>
              <a:gd name="connsiteY11" fmla="*/ 58798 h 2620938"/>
              <a:gd name="connsiteX12" fmla="*/ 804908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8" y="0"/>
                </a:moveTo>
                <a:cubicBezTo>
                  <a:pt x="804908" y="0"/>
                  <a:pt x="804908" y="0"/>
                  <a:pt x="2179927" y="0"/>
                </a:cubicBezTo>
                <a:cubicBezTo>
                  <a:pt x="2222483" y="0"/>
                  <a:pt x="2260638" y="22049"/>
                  <a:pt x="2281182" y="58798"/>
                </a:cubicBezTo>
                <a:cubicBezTo>
                  <a:pt x="2281182" y="58798"/>
                  <a:pt x="2281182" y="58798"/>
                  <a:pt x="2969426" y="1252406"/>
                </a:cubicBezTo>
                <a:cubicBezTo>
                  <a:pt x="2989970" y="1287685"/>
                  <a:pt x="2989970" y="1333253"/>
                  <a:pt x="2969426" y="1370002"/>
                </a:cubicBezTo>
                <a:cubicBezTo>
                  <a:pt x="2969426" y="1370002"/>
                  <a:pt x="2969426" y="1370002"/>
                  <a:pt x="2281182" y="2562140"/>
                </a:cubicBezTo>
                <a:cubicBezTo>
                  <a:pt x="2260638" y="2598889"/>
                  <a:pt x="2222483" y="2620938"/>
                  <a:pt x="2179927" y="2620938"/>
                </a:cubicBezTo>
                <a:cubicBezTo>
                  <a:pt x="2179927" y="2620938"/>
                  <a:pt x="2179927" y="2620938"/>
                  <a:pt x="804908" y="2620938"/>
                </a:cubicBezTo>
                <a:cubicBezTo>
                  <a:pt x="762351" y="2620938"/>
                  <a:pt x="724197" y="2598889"/>
                  <a:pt x="703652" y="2562140"/>
                </a:cubicBezTo>
                <a:cubicBezTo>
                  <a:pt x="703652" y="2562140"/>
                  <a:pt x="703652" y="2562140"/>
                  <a:pt x="15409" y="1370002"/>
                </a:cubicBezTo>
                <a:cubicBezTo>
                  <a:pt x="-5136" y="1333253"/>
                  <a:pt x="-5136" y="1287685"/>
                  <a:pt x="15409" y="1252406"/>
                </a:cubicBezTo>
                <a:cubicBezTo>
                  <a:pt x="15409" y="1252406"/>
                  <a:pt x="15409" y="1252406"/>
                  <a:pt x="703652" y="58798"/>
                </a:cubicBezTo>
                <a:cubicBezTo>
                  <a:pt x="724197" y="22049"/>
                  <a:pt x="762351" y="0"/>
                  <a:pt x="804908"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11" name="Picture Placeholder 10"/>
          <p:cNvSpPr>
            <a:spLocks noGrp="1"/>
          </p:cNvSpPr>
          <p:nvPr>
            <p:ph type="pic" sz="quarter" idx="10"/>
          </p:nvPr>
        </p:nvSpPr>
        <p:spPr>
          <a:xfrm>
            <a:off x="1243570" y="1246916"/>
            <a:ext cx="2984834" cy="2620938"/>
          </a:xfrm>
          <a:custGeom>
            <a:avLst/>
            <a:gdLst>
              <a:gd name="connsiteX0" fmla="*/ 804907 w 2984834"/>
              <a:gd name="connsiteY0" fmla="*/ 0 h 2620938"/>
              <a:gd name="connsiteX1" fmla="*/ 2179927 w 2984834"/>
              <a:gd name="connsiteY1" fmla="*/ 0 h 2620938"/>
              <a:gd name="connsiteX2" fmla="*/ 2281182 w 2984834"/>
              <a:gd name="connsiteY2" fmla="*/ 58799 h 2620938"/>
              <a:gd name="connsiteX3" fmla="*/ 2969426 w 2984834"/>
              <a:gd name="connsiteY3" fmla="*/ 1252406 h 2620938"/>
              <a:gd name="connsiteX4" fmla="*/ 2969426 w 2984834"/>
              <a:gd name="connsiteY4" fmla="*/ 1370003 h 2620938"/>
              <a:gd name="connsiteX5" fmla="*/ 2281182 w 2984834"/>
              <a:gd name="connsiteY5" fmla="*/ 2562140 h 2620938"/>
              <a:gd name="connsiteX6" fmla="*/ 2179927 w 2984834"/>
              <a:gd name="connsiteY6" fmla="*/ 2620938 h 2620938"/>
              <a:gd name="connsiteX7" fmla="*/ 804907 w 2984834"/>
              <a:gd name="connsiteY7" fmla="*/ 2620938 h 2620938"/>
              <a:gd name="connsiteX8" fmla="*/ 703652 w 2984834"/>
              <a:gd name="connsiteY8" fmla="*/ 2562140 h 2620938"/>
              <a:gd name="connsiteX9" fmla="*/ 15409 w 2984834"/>
              <a:gd name="connsiteY9" fmla="*/ 1370003 h 2620938"/>
              <a:gd name="connsiteX10" fmla="*/ 15409 w 2984834"/>
              <a:gd name="connsiteY10" fmla="*/ 1252406 h 2620938"/>
              <a:gd name="connsiteX11" fmla="*/ 703652 w 2984834"/>
              <a:gd name="connsiteY11" fmla="*/ 58799 h 2620938"/>
              <a:gd name="connsiteX12" fmla="*/ 804907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7" y="0"/>
                </a:moveTo>
                <a:cubicBezTo>
                  <a:pt x="804907" y="0"/>
                  <a:pt x="804907" y="0"/>
                  <a:pt x="2179927" y="0"/>
                </a:cubicBezTo>
                <a:cubicBezTo>
                  <a:pt x="2222483" y="0"/>
                  <a:pt x="2260638" y="22049"/>
                  <a:pt x="2281182" y="58799"/>
                </a:cubicBezTo>
                <a:cubicBezTo>
                  <a:pt x="2281182" y="58799"/>
                  <a:pt x="2281182" y="58799"/>
                  <a:pt x="2969426" y="1252406"/>
                </a:cubicBezTo>
                <a:cubicBezTo>
                  <a:pt x="2989970" y="1287685"/>
                  <a:pt x="2989970" y="1333254"/>
                  <a:pt x="2969426" y="1370003"/>
                </a:cubicBezTo>
                <a:cubicBezTo>
                  <a:pt x="2969426" y="1370003"/>
                  <a:pt x="2969426" y="1370003"/>
                  <a:pt x="2281182" y="2562140"/>
                </a:cubicBezTo>
                <a:cubicBezTo>
                  <a:pt x="2260638" y="2598889"/>
                  <a:pt x="2222483" y="2620938"/>
                  <a:pt x="2179927" y="2620938"/>
                </a:cubicBezTo>
                <a:cubicBezTo>
                  <a:pt x="2179927" y="2620938"/>
                  <a:pt x="2179927" y="2620938"/>
                  <a:pt x="804907" y="2620938"/>
                </a:cubicBezTo>
                <a:cubicBezTo>
                  <a:pt x="762351" y="2620938"/>
                  <a:pt x="724197" y="2598889"/>
                  <a:pt x="703652" y="2562140"/>
                </a:cubicBezTo>
                <a:cubicBezTo>
                  <a:pt x="703652" y="2562140"/>
                  <a:pt x="703652" y="2562140"/>
                  <a:pt x="15409" y="1370003"/>
                </a:cubicBezTo>
                <a:cubicBezTo>
                  <a:pt x="-5136" y="1333254"/>
                  <a:pt x="-5136" y="1287685"/>
                  <a:pt x="15409" y="1252406"/>
                </a:cubicBezTo>
                <a:cubicBezTo>
                  <a:pt x="15409" y="1252406"/>
                  <a:pt x="15409" y="1252406"/>
                  <a:pt x="703652" y="58799"/>
                </a:cubicBezTo>
                <a:cubicBezTo>
                  <a:pt x="724197" y="22049"/>
                  <a:pt x="762351" y="0"/>
                  <a:pt x="804907"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28" name="Picture Placeholder 27"/>
          <p:cNvSpPr>
            <a:spLocks noGrp="1"/>
          </p:cNvSpPr>
          <p:nvPr>
            <p:ph type="pic" sz="quarter" idx="13"/>
          </p:nvPr>
        </p:nvSpPr>
        <p:spPr>
          <a:xfrm>
            <a:off x="4853092" y="3332187"/>
            <a:ext cx="2984834" cy="2620938"/>
          </a:xfrm>
          <a:custGeom>
            <a:avLst/>
            <a:gdLst>
              <a:gd name="connsiteX0" fmla="*/ 804908 w 2984834"/>
              <a:gd name="connsiteY0" fmla="*/ 0 h 2620938"/>
              <a:gd name="connsiteX1" fmla="*/ 2179927 w 2984834"/>
              <a:gd name="connsiteY1" fmla="*/ 0 h 2620938"/>
              <a:gd name="connsiteX2" fmla="*/ 2281182 w 2984834"/>
              <a:gd name="connsiteY2" fmla="*/ 58799 h 2620938"/>
              <a:gd name="connsiteX3" fmla="*/ 2969426 w 2984834"/>
              <a:gd name="connsiteY3" fmla="*/ 1252406 h 2620938"/>
              <a:gd name="connsiteX4" fmla="*/ 2969426 w 2984834"/>
              <a:gd name="connsiteY4" fmla="*/ 1370003 h 2620938"/>
              <a:gd name="connsiteX5" fmla="*/ 2281182 w 2984834"/>
              <a:gd name="connsiteY5" fmla="*/ 2562140 h 2620938"/>
              <a:gd name="connsiteX6" fmla="*/ 2179927 w 2984834"/>
              <a:gd name="connsiteY6" fmla="*/ 2620938 h 2620938"/>
              <a:gd name="connsiteX7" fmla="*/ 804908 w 2984834"/>
              <a:gd name="connsiteY7" fmla="*/ 2620938 h 2620938"/>
              <a:gd name="connsiteX8" fmla="*/ 703652 w 2984834"/>
              <a:gd name="connsiteY8" fmla="*/ 2562140 h 2620938"/>
              <a:gd name="connsiteX9" fmla="*/ 15409 w 2984834"/>
              <a:gd name="connsiteY9" fmla="*/ 1370003 h 2620938"/>
              <a:gd name="connsiteX10" fmla="*/ 15409 w 2984834"/>
              <a:gd name="connsiteY10" fmla="*/ 1252406 h 2620938"/>
              <a:gd name="connsiteX11" fmla="*/ 703652 w 2984834"/>
              <a:gd name="connsiteY11" fmla="*/ 58799 h 2620938"/>
              <a:gd name="connsiteX12" fmla="*/ 804908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8" y="0"/>
                </a:moveTo>
                <a:cubicBezTo>
                  <a:pt x="804908" y="0"/>
                  <a:pt x="804908" y="0"/>
                  <a:pt x="2179927" y="0"/>
                </a:cubicBezTo>
                <a:cubicBezTo>
                  <a:pt x="2222483" y="0"/>
                  <a:pt x="2260638" y="22050"/>
                  <a:pt x="2281182" y="58799"/>
                </a:cubicBezTo>
                <a:cubicBezTo>
                  <a:pt x="2281182" y="58799"/>
                  <a:pt x="2281182" y="58799"/>
                  <a:pt x="2969426" y="1252406"/>
                </a:cubicBezTo>
                <a:cubicBezTo>
                  <a:pt x="2989970" y="1287685"/>
                  <a:pt x="2989970" y="1333254"/>
                  <a:pt x="2969426" y="1370003"/>
                </a:cubicBezTo>
                <a:cubicBezTo>
                  <a:pt x="2969426" y="1370003"/>
                  <a:pt x="2969426" y="1370003"/>
                  <a:pt x="2281182" y="2562140"/>
                </a:cubicBezTo>
                <a:cubicBezTo>
                  <a:pt x="2260638" y="2598889"/>
                  <a:pt x="2222483" y="2620938"/>
                  <a:pt x="2179927" y="2620938"/>
                </a:cubicBezTo>
                <a:cubicBezTo>
                  <a:pt x="2179927" y="2620938"/>
                  <a:pt x="2179927" y="2620938"/>
                  <a:pt x="804908" y="2620938"/>
                </a:cubicBezTo>
                <a:cubicBezTo>
                  <a:pt x="762351" y="2620938"/>
                  <a:pt x="724197" y="2598889"/>
                  <a:pt x="703652" y="2562140"/>
                </a:cubicBezTo>
                <a:cubicBezTo>
                  <a:pt x="703652" y="2562140"/>
                  <a:pt x="703652" y="2562140"/>
                  <a:pt x="15409" y="1370003"/>
                </a:cubicBezTo>
                <a:cubicBezTo>
                  <a:pt x="-5136" y="1333254"/>
                  <a:pt x="-5136" y="1287685"/>
                  <a:pt x="15409" y="1252406"/>
                </a:cubicBezTo>
                <a:cubicBezTo>
                  <a:pt x="15409" y="1252406"/>
                  <a:pt x="15409" y="1252406"/>
                  <a:pt x="703652" y="58799"/>
                </a:cubicBezTo>
                <a:cubicBezTo>
                  <a:pt x="724197" y="22050"/>
                  <a:pt x="762351" y="0"/>
                  <a:pt x="804908"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7" name="Freeform 5">
            <a:extLst>
              <a:ext uri="{FF2B5EF4-FFF2-40B4-BE49-F238E27FC236}">
                <a16:creationId xmlns:a16="http://schemas.microsoft.com/office/drawing/2014/main" id="{75CD6B38-AB66-43F7-92E3-BF25E03EDA46}"/>
              </a:ext>
            </a:extLst>
          </p:cNvPr>
          <p:cNvSpPr>
            <a:spLocks noChangeAspect="1"/>
          </p:cNvSpPr>
          <p:nvPr userDrawn="1"/>
        </p:nvSpPr>
        <p:spPr bwMode="auto">
          <a:xfrm>
            <a:off x="4076520" y="1760170"/>
            <a:ext cx="782310" cy="684580"/>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8" name="Freeform 5">
            <a:extLst>
              <a:ext uri="{FF2B5EF4-FFF2-40B4-BE49-F238E27FC236}">
                <a16:creationId xmlns:a16="http://schemas.microsoft.com/office/drawing/2014/main" id="{C6C438E9-003C-499E-A00D-8A24808FAF26}"/>
              </a:ext>
            </a:extLst>
          </p:cNvPr>
          <p:cNvSpPr>
            <a:spLocks noChangeAspect="1"/>
          </p:cNvSpPr>
          <p:nvPr userDrawn="1"/>
        </p:nvSpPr>
        <p:spPr bwMode="auto">
          <a:xfrm>
            <a:off x="3923171" y="2571750"/>
            <a:ext cx="1585496" cy="138742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grpSp>
        <p:nvGrpSpPr>
          <p:cNvPr id="9" name="Group 30">
            <a:extLst>
              <a:ext uri="{FF2B5EF4-FFF2-40B4-BE49-F238E27FC236}">
                <a16:creationId xmlns:a16="http://schemas.microsoft.com/office/drawing/2014/main" id="{17080748-6F76-47C7-8D92-78A550BFD23E}"/>
              </a:ext>
            </a:extLst>
          </p:cNvPr>
          <p:cNvGrpSpPr/>
          <p:nvPr userDrawn="1"/>
        </p:nvGrpSpPr>
        <p:grpSpPr>
          <a:xfrm>
            <a:off x="9553203" y="1279574"/>
            <a:ext cx="1595894" cy="3693225"/>
            <a:chOff x="9553203" y="1279574"/>
            <a:chExt cx="1595894" cy="3693225"/>
          </a:xfrm>
          <a:solidFill>
            <a:schemeClr val="accent1"/>
          </a:solidFill>
          <a:effectLst/>
        </p:grpSpPr>
        <p:sp>
          <p:nvSpPr>
            <p:cNvPr id="12" name="Freeform 5">
              <a:extLst>
                <a:ext uri="{FF2B5EF4-FFF2-40B4-BE49-F238E27FC236}">
                  <a16:creationId xmlns:a16="http://schemas.microsoft.com/office/drawing/2014/main" id="{38A0D0D0-E49E-49BF-8553-9A82753089C4}"/>
                </a:ext>
              </a:extLst>
            </p:cNvPr>
            <p:cNvSpPr>
              <a:spLocks noChangeAspect="1"/>
            </p:cNvSpPr>
            <p:nvPr/>
          </p:nvSpPr>
          <p:spPr bwMode="auto">
            <a:xfrm>
              <a:off x="9563601" y="1279574"/>
              <a:ext cx="1585496" cy="138742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grp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5">
              <a:extLst>
                <a:ext uri="{FF2B5EF4-FFF2-40B4-BE49-F238E27FC236}">
                  <a16:creationId xmlns:a16="http://schemas.microsoft.com/office/drawing/2014/main" id="{7B8CC352-9578-418A-B583-71B733A308B8}"/>
                </a:ext>
              </a:extLst>
            </p:cNvPr>
            <p:cNvSpPr>
              <a:spLocks noChangeAspect="1"/>
            </p:cNvSpPr>
            <p:nvPr/>
          </p:nvSpPr>
          <p:spPr bwMode="auto">
            <a:xfrm>
              <a:off x="9553203" y="4246131"/>
              <a:ext cx="830408" cy="726668"/>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grpFill/>
            <a:ln>
              <a:noFill/>
            </a:ln>
            <a:effectLst/>
          </p:spPr>
          <p:txBody>
            <a:bodyPr vert="horz" wrap="square" lIns="91440" tIns="45720" rIns="91440" bIns="45720" numCol="1" anchor="t" anchorCtr="0" compatLnSpc="1">
              <a:prstTxWarp prst="textNoShape">
                <a:avLst/>
              </a:prstTxWarp>
            </a:bodyPr>
            <a:lstStyle/>
            <a:p>
              <a:endParaRPr lang="en-US"/>
            </a:p>
          </p:txBody>
        </p:sp>
      </p:grpSp>
      <p:sp>
        <p:nvSpPr>
          <p:cNvPr id="3" name="Tijdelijke aanduiding voor tekst 2">
            <a:extLst>
              <a:ext uri="{FF2B5EF4-FFF2-40B4-BE49-F238E27FC236}">
                <a16:creationId xmlns:a16="http://schemas.microsoft.com/office/drawing/2014/main" id="{312BC602-412F-4D5B-808B-194DCE50B168}"/>
              </a:ext>
            </a:extLst>
          </p:cNvPr>
          <p:cNvSpPr>
            <a:spLocks noGrp="1"/>
          </p:cNvSpPr>
          <p:nvPr>
            <p:ph type="body" sz="quarter" idx="14" hasCustomPrompt="1"/>
          </p:nvPr>
        </p:nvSpPr>
        <p:spPr>
          <a:xfrm>
            <a:off x="9679855" y="5940772"/>
            <a:ext cx="1888258" cy="287303"/>
          </a:xfrm>
          <a:prstGeom prst="roundRect">
            <a:avLst>
              <a:gd name="adj" fmla="val 50000"/>
            </a:avLst>
          </a:prstGeom>
          <a:solidFill>
            <a:schemeClr val="accent1"/>
          </a:solidFill>
        </p:spPr>
        <p:txBody>
          <a:bodyPr anchor="ctr">
            <a:noAutofit/>
          </a:bodyPr>
          <a:lstStyle>
            <a:lvl1pPr marL="0" indent="0" algn="ctr">
              <a:buNone/>
              <a:defRPr sz="1200">
                <a:solidFill>
                  <a:schemeClr val="bg1"/>
                </a:solidFill>
                <a:latin typeface="Times New Roman" panose="02020603050405020304" pitchFamily="18" charset="0"/>
                <a:cs typeface="Times New Roman" panose="02020603050405020304" pitchFamily="18" charset="0"/>
              </a:defRPr>
            </a:lvl1pPr>
          </a:lstStyle>
          <a:p>
            <a:pPr lvl="0"/>
            <a:r>
              <a:rPr lang="nl-NL" dirty="0"/>
              <a:t>More information</a:t>
            </a:r>
          </a:p>
        </p:txBody>
      </p:sp>
      <p:sp>
        <p:nvSpPr>
          <p:cNvPr id="20" name="Rectangle 20">
            <a:extLst>
              <a:ext uri="{FF2B5EF4-FFF2-40B4-BE49-F238E27FC236}">
                <a16:creationId xmlns:a16="http://schemas.microsoft.com/office/drawing/2014/main" id="{190FA97B-1A7B-4F7B-9600-214CB10A5066}"/>
              </a:ext>
            </a:extLst>
          </p:cNvPr>
          <p:cNvSpPr/>
          <p:nvPr userDrawn="1"/>
        </p:nvSpPr>
        <p:spPr>
          <a:xfrm>
            <a:off x="623888" y="3985522"/>
            <a:ext cx="126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4" name="Tijdelijke aanduiding voor tekst 23">
            <a:extLst>
              <a:ext uri="{FF2B5EF4-FFF2-40B4-BE49-F238E27FC236}">
                <a16:creationId xmlns:a16="http://schemas.microsoft.com/office/drawing/2014/main" id="{EDADF041-47D6-44BE-B724-F3948FB39619}"/>
              </a:ext>
            </a:extLst>
          </p:cNvPr>
          <p:cNvSpPr>
            <a:spLocks noGrp="1"/>
          </p:cNvSpPr>
          <p:nvPr>
            <p:ph type="body" sz="quarter" idx="17"/>
          </p:nvPr>
        </p:nvSpPr>
        <p:spPr>
          <a:xfrm>
            <a:off x="623889" y="4694071"/>
            <a:ext cx="4049712" cy="1757530"/>
          </a:xfrm>
          <a:custGeom>
            <a:avLst/>
            <a:gdLst>
              <a:gd name="connsiteX0" fmla="*/ 0 w 4475749"/>
              <a:gd name="connsiteY0" fmla="*/ 0 h 4756989"/>
              <a:gd name="connsiteX1" fmla="*/ 4475749 w 4475749"/>
              <a:gd name="connsiteY1" fmla="*/ 0 h 4756989"/>
              <a:gd name="connsiteX2" fmla="*/ 4475749 w 4475749"/>
              <a:gd name="connsiteY2" fmla="*/ 4756989 h 4756989"/>
              <a:gd name="connsiteX3" fmla="*/ 0 w 4475749"/>
              <a:gd name="connsiteY3" fmla="*/ 4756989 h 4756989"/>
            </a:gdLst>
            <a:ahLst/>
            <a:cxnLst>
              <a:cxn ang="0">
                <a:pos x="connsiteX0" y="connsiteY0"/>
              </a:cxn>
              <a:cxn ang="0">
                <a:pos x="connsiteX1" y="connsiteY1"/>
              </a:cxn>
              <a:cxn ang="0">
                <a:pos x="connsiteX2" y="connsiteY2"/>
              </a:cxn>
              <a:cxn ang="0">
                <a:pos x="connsiteX3" y="connsiteY3"/>
              </a:cxn>
            </a:cxnLst>
            <a:rect l="l" t="t" r="r" b="b"/>
            <a:pathLst>
              <a:path w="4475749" h="4756989">
                <a:moveTo>
                  <a:pt x="0" y="0"/>
                </a:moveTo>
                <a:lnTo>
                  <a:pt x="4475749" y="0"/>
                </a:lnTo>
                <a:lnTo>
                  <a:pt x="4475749" y="4756989"/>
                </a:lnTo>
                <a:lnTo>
                  <a:pt x="0" y="4756989"/>
                </a:lnTo>
                <a:close/>
              </a:path>
            </a:pathLst>
          </a:custGeom>
        </p:spPr>
        <p:txBody>
          <a:bodyPr wrap="square">
            <a:noAutofit/>
          </a:bodyPr>
          <a:lstStyle>
            <a:lvl1pPr>
              <a:defRPr sz="1800">
                <a:latin typeface="Times New Roman" panose="02020603050405020304" pitchFamily="18" charset="0"/>
                <a:ea typeface="Tahoma" panose="020B0604030504040204" pitchFamily="34" charset="0"/>
                <a:cs typeface="Times New Roman" panose="02020603050405020304" pitchFamily="18" charset="0"/>
              </a:defRPr>
            </a:lvl1pPr>
            <a:lvl2pPr>
              <a:defRPr sz="1600">
                <a:latin typeface="Times New Roman" panose="02020603050405020304" pitchFamily="18" charset="0"/>
                <a:ea typeface="Tahoma" panose="020B0604030504040204" pitchFamily="34" charset="0"/>
                <a:cs typeface="Times New Roman" panose="02020603050405020304" pitchFamily="18" charset="0"/>
              </a:defRPr>
            </a:lvl2pPr>
            <a:lvl3pPr>
              <a:defRPr sz="1400">
                <a:latin typeface="Times New Roman" panose="02020603050405020304" pitchFamily="18" charset="0"/>
                <a:ea typeface="Tahoma" panose="020B0604030504040204" pitchFamily="34" charset="0"/>
                <a:cs typeface="Times New Roman" panose="02020603050405020304" pitchFamily="18" charset="0"/>
              </a:defRPr>
            </a:lvl3pPr>
            <a:lvl4pPr>
              <a:defRPr sz="1200">
                <a:latin typeface="Times New Roman" panose="02020603050405020304" pitchFamily="18" charset="0"/>
                <a:ea typeface="Tahoma" panose="020B0604030504040204" pitchFamily="34" charset="0"/>
                <a:cs typeface="Times New Roman" panose="02020603050405020304" pitchFamily="18" charset="0"/>
              </a:defRPr>
            </a:lvl4pPr>
            <a:lvl5pPr>
              <a:defRPr sz="1200">
                <a:latin typeface="Times New Roman" panose="02020603050405020304" pitchFamily="18" charset="0"/>
                <a:ea typeface="Tahoma" panose="020B0604030504040204" pitchFamily="34" charset="0"/>
                <a:cs typeface="Times New Roman" panose="02020603050405020304" pitchFamily="18"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25" name="Tijdelijke aanduiding voor tekst 10">
            <a:extLst>
              <a:ext uri="{FF2B5EF4-FFF2-40B4-BE49-F238E27FC236}">
                <a16:creationId xmlns:a16="http://schemas.microsoft.com/office/drawing/2014/main" id="{65D09339-888B-4562-B980-DAE69B17784F}"/>
              </a:ext>
            </a:extLst>
          </p:cNvPr>
          <p:cNvSpPr>
            <a:spLocks noGrp="1"/>
          </p:cNvSpPr>
          <p:nvPr>
            <p:ph type="body" sz="quarter" idx="18" hasCustomPrompt="1"/>
          </p:nvPr>
        </p:nvSpPr>
        <p:spPr>
          <a:xfrm>
            <a:off x="623889" y="4139190"/>
            <a:ext cx="4049712" cy="381169"/>
          </a:xfrm>
        </p:spPr>
        <p:txBody>
          <a:bodyPr lIns="0" tIns="0" rIns="0" bIns="0">
            <a:normAutofit/>
          </a:bodyPr>
          <a:lstStyle>
            <a:lvl1pPr marL="0" indent="0">
              <a:buNone/>
              <a:defRPr sz="2000" b="1" cap="none" baseline="0">
                <a:latin typeface="Times New Roman" panose="02020603050405020304" pitchFamily="18" charset="0"/>
                <a:cs typeface="Times New Roman" panose="02020603050405020304" pitchFamily="18" charset="0"/>
              </a:defRPr>
            </a:lvl1pPr>
          </a:lstStyle>
          <a:p>
            <a:pPr lvl="0"/>
            <a:r>
              <a:rPr lang="nl-NL" dirty="0"/>
              <a:t>Typ hier een titel…</a:t>
            </a:r>
          </a:p>
        </p:txBody>
      </p:sp>
      <p:sp>
        <p:nvSpPr>
          <p:cNvPr id="27" name="Tijdelijke aanduiding voor afbeelding 26">
            <a:extLst>
              <a:ext uri="{FF2B5EF4-FFF2-40B4-BE49-F238E27FC236}">
                <a16:creationId xmlns:a16="http://schemas.microsoft.com/office/drawing/2014/main" id="{CE2B5B5D-0F11-4EAD-A3BF-1269956A7681}"/>
              </a:ext>
            </a:extLst>
          </p:cNvPr>
          <p:cNvSpPr>
            <a:spLocks noGrp="1"/>
          </p:cNvSpPr>
          <p:nvPr>
            <p:ph type="pic" sz="quarter" idx="12"/>
          </p:nvPr>
        </p:nvSpPr>
        <p:spPr>
          <a:xfrm>
            <a:off x="7202592" y="1973287"/>
            <a:ext cx="2984834" cy="2620938"/>
          </a:xfrm>
          <a:custGeom>
            <a:avLst/>
            <a:gdLst>
              <a:gd name="connsiteX0" fmla="*/ 804908 w 2984834"/>
              <a:gd name="connsiteY0" fmla="*/ 0 h 2620938"/>
              <a:gd name="connsiteX1" fmla="*/ 2179927 w 2984834"/>
              <a:gd name="connsiteY1" fmla="*/ 0 h 2620938"/>
              <a:gd name="connsiteX2" fmla="*/ 2281182 w 2984834"/>
              <a:gd name="connsiteY2" fmla="*/ 58799 h 2620938"/>
              <a:gd name="connsiteX3" fmla="*/ 2969426 w 2984834"/>
              <a:gd name="connsiteY3" fmla="*/ 1252406 h 2620938"/>
              <a:gd name="connsiteX4" fmla="*/ 2969426 w 2984834"/>
              <a:gd name="connsiteY4" fmla="*/ 1370003 h 2620938"/>
              <a:gd name="connsiteX5" fmla="*/ 2281182 w 2984834"/>
              <a:gd name="connsiteY5" fmla="*/ 2562140 h 2620938"/>
              <a:gd name="connsiteX6" fmla="*/ 2179927 w 2984834"/>
              <a:gd name="connsiteY6" fmla="*/ 2620938 h 2620938"/>
              <a:gd name="connsiteX7" fmla="*/ 804908 w 2984834"/>
              <a:gd name="connsiteY7" fmla="*/ 2620938 h 2620938"/>
              <a:gd name="connsiteX8" fmla="*/ 703652 w 2984834"/>
              <a:gd name="connsiteY8" fmla="*/ 2562140 h 2620938"/>
              <a:gd name="connsiteX9" fmla="*/ 15409 w 2984834"/>
              <a:gd name="connsiteY9" fmla="*/ 1370003 h 2620938"/>
              <a:gd name="connsiteX10" fmla="*/ 15409 w 2984834"/>
              <a:gd name="connsiteY10" fmla="*/ 1252406 h 2620938"/>
              <a:gd name="connsiteX11" fmla="*/ 703652 w 2984834"/>
              <a:gd name="connsiteY11" fmla="*/ 58799 h 2620938"/>
              <a:gd name="connsiteX12" fmla="*/ 804908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8" y="0"/>
                </a:moveTo>
                <a:cubicBezTo>
                  <a:pt x="804908" y="0"/>
                  <a:pt x="804908" y="0"/>
                  <a:pt x="2179927" y="0"/>
                </a:cubicBezTo>
                <a:cubicBezTo>
                  <a:pt x="2222483" y="0"/>
                  <a:pt x="2260638" y="22049"/>
                  <a:pt x="2281182" y="58799"/>
                </a:cubicBezTo>
                <a:cubicBezTo>
                  <a:pt x="2281182" y="58799"/>
                  <a:pt x="2281182" y="58799"/>
                  <a:pt x="2969426" y="1252406"/>
                </a:cubicBezTo>
                <a:cubicBezTo>
                  <a:pt x="2989970" y="1287685"/>
                  <a:pt x="2989970" y="1333254"/>
                  <a:pt x="2969426" y="1370003"/>
                </a:cubicBezTo>
                <a:cubicBezTo>
                  <a:pt x="2969426" y="1370003"/>
                  <a:pt x="2969426" y="1370003"/>
                  <a:pt x="2281182" y="2562140"/>
                </a:cubicBezTo>
                <a:cubicBezTo>
                  <a:pt x="2260638" y="2598889"/>
                  <a:pt x="2222483" y="2620938"/>
                  <a:pt x="2179927" y="2620938"/>
                </a:cubicBezTo>
                <a:cubicBezTo>
                  <a:pt x="2179927" y="2620938"/>
                  <a:pt x="2179927" y="2620938"/>
                  <a:pt x="804908" y="2620938"/>
                </a:cubicBezTo>
                <a:cubicBezTo>
                  <a:pt x="762351" y="2620938"/>
                  <a:pt x="724197" y="2598889"/>
                  <a:pt x="703652" y="2562140"/>
                </a:cubicBezTo>
                <a:cubicBezTo>
                  <a:pt x="703652" y="2562140"/>
                  <a:pt x="703652" y="2562140"/>
                  <a:pt x="15409" y="1370003"/>
                </a:cubicBezTo>
                <a:cubicBezTo>
                  <a:pt x="-5136" y="1333254"/>
                  <a:pt x="-5136" y="1287685"/>
                  <a:pt x="15409" y="1252406"/>
                </a:cubicBezTo>
                <a:cubicBezTo>
                  <a:pt x="15409" y="1252406"/>
                  <a:pt x="15409" y="1252406"/>
                  <a:pt x="703652" y="58799"/>
                </a:cubicBezTo>
                <a:cubicBezTo>
                  <a:pt x="724197" y="22049"/>
                  <a:pt x="762351" y="0"/>
                  <a:pt x="804908"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17" name="Tijdelijke aanduiding voor voettekst 4">
            <a:extLst>
              <a:ext uri="{FF2B5EF4-FFF2-40B4-BE49-F238E27FC236}">
                <a16:creationId xmlns:a16="http://schemas.microsoft.com/office/drawing/2014/main" id="{C54F6AD8-4975-44F8-8B29-D75177DC478E}"/>
              </a:ext>
            </a:extLst>
          </p:cNvPr>
          <p:cNvSpPr>
            <a:spLocks noGrp="1"/>
          </p:cNvSpPr>
          <p:nvPr>
            <p:ph type="ftr" sz="quarter" idx="3"/>
          </p:nvPr>
        </p:nvSpPr>
        <p:spPr>
          <a:xfrm>
            <a:off x="1091646" y="6569230"/>
            <a:ext cx="4271963" cy="152245"/>
          </a:xfrm>
          <a:prstGeom prst="rect">
            <a:avLst/>
          </a:prstGeom>
        </p:spPr>
        <p:txBody>
          <a:bodyPr vert="horz" lIns="0" tIns="45720" rIns="91440" bIns="45720" rtlCol="0" anchor="ctr"/>
          <a:lstStyle>
            <a:lvl1pPr algn="l">
              <a:defRPr sz="1000">
                <a:solidFill>
                  <a:schemeClr val="accent5"/>
                </a:solidFill>
                <a:latin typeface="Times New Roman" panose="02020603050405020304" pitchFamily="18" charset="0"/>
                <a:cs typeface="Times New Roman" panose="02020603050405020304" pitchFamily="18" charset="0"/>
              </a:defRPr>
            </a:lvl1pPr>
          </a:lstStyle>
          <a:p>
            <a:r>
              <a:rPr lang="nl-NL" dirty="0"/>
              <a:t>Title Presentation</a:t>
            </a:r>
          </a:p>
        </p:txBody>
      </p:sp>
      <p:sp>
        <p:nvSpPr>
          <p:cNvPr id="18" name="Tijdelijke aanduiding voor dianummer 5">
            <a:extLst>
              <a:ext uri="{FF2B5EF4-FFF2-40B4-BE49-F238E27FC236}">
                <a16:creationId xmlns:a16="http://schemas.microsoft.com/office/drawing/2014/main" id="{52262AA7-5DCB-4543-B5EF-621A9B00D356}"/>
              </a:ext>
            </a:extLst>
          </p:cNvPr>
          <p:cNvSpPr>
            <a:spLocks noGrp="1"/>
          </p:cNvSpPr>
          <p:nvPr>
            <p:ph type="sldNum" sz="quarter" idx="4"/>
          </p:nvPr>
        </p:nvSpPr>
        <p:spPr>
          <a:xfrm>
            <a:off x="623888" y="6569230"/>
            <a:ext cx="251211" cy="152245"/>
          </a:xfrm>
          <a:prstGeom prst="rect">
            <a:avLst/>
          </a:prstGeom>
        </p:spPr>
        <p:txBody>
          <a:bodyPr vert="horz" lIns="0" tIns="45720" rIns="0" bIns="45720" rtlCol="0" anchor="ctr"/>
          <a:lstStyle>
            <a:lvl1pPr algn="ctr">
              <a:defRPr sz="1000">
                <a:solidFill>
                  <a:schemeClr val="accent5"/>
                </a:solidFill>
                <a:latin typeface="Times New Roman" panose="02020603050405020304" pitchFamily="18" charset="0"/>
                <a:cs typeface="Times New Roman" panose="02020603050405020304" pitchFamily="18" charset="0"/>
              </a:defRPr>
            </a:lvl1pPr>
          </a:lstStyle>
          <a:p>
            <a:fld id="{03CD17C6-BF34-4E26-8D05-5A6B3B9C63B6}" type="slidenum">
              <a:rPr lang="nl-NL" smtClean="0"/>
              <a:pPr/>
              <a:t>‹nr.›</a:t>
            </a:fld>
            <a:endParaRPr lang="nl-NL" dirty="0"/>
          </a:p>
        </p:txBody>
      </p:sp>
      <p:sp>
        <p:nvSpPr>
          <p:cNvPr id="19" name="Rectangle 20">
            <a:extLst>
              <a:ext uri="{FF2B5EF4-FFF2-40B4-BE49-F238E27FC236}">
                <a16:creationId xmlns:a16="http://schemas.microsoft.com/office/drawing/2014/main" id="{3F4048FD-E6DA-4900-A01B-0847558D5CEF}"/>
              </a:ext>
            </a:extLst>
          </p:cNvPr>
          <p:cNvSpPr/>
          <p:nvPr userDrawn="1"/>
        </p:nvSpPr>
        <p:spPr>
          <a:xfrm rot="5400000">
            <a:off x="867070" y="6636355"/>
            <a:ext cx="14519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grpSp>
        <p:nvGrpSpPr>
          <p:cNvPr id="21" name="Groep 20">
            <a:extLst>
              <a:ext uri="{FF2B5EF4-FFF2-40B4-BE49-F238E27FC236}">
                <a16:creationId xmlns:a16="http://schemas.microsoft.com/office/drawing/2014/main" id="{F965E29B-28B5-EC03-0EAF-CDB184AA6280}"/>
              </a:ext>
            </a:extLst>
          </p:cNvPr>
          <p:cNvGrpSpPr/>
          <p:nvPr userDrawn="1"/>
        </p:nvGrpSpPr>
        <p:grpSpPr>
          <a:xfrm>
            <a:off x="-3620530" y="0"/>
            <a:ext cx="3527668" cy="3816560"/>
            <a:chOff x="-3913429" y="2864654"/>
            <a:chExt cx="3820567" cy="3816560"/>
          </a:xfrm>
        </p:grpSpPr>
        <p:sp>
          <p:nvSpPr>
            <p:cNvPr id="22" name="Rechthoek: afgeronde hoeken 21">
              <a:extLst>
                <a:ext uri="{FF2B5EF4-FFF2-40B4-BE49-F238E27FC236}">
                  <a16:creationId xmlns:a16="http://schemas.microsoft.com/office/drawing/2014/main" id="{B9F5BA09-F396-82D0-9C53-327565E5FA10}"/>
                </a:ext>
              </a:extLst>
            </p:cNvPr>
            <p:cNvSpPr/>
            <p:nvPr userDrawn="1"/>
          </p:nvSpPr>
          <p:spPr>
            <a:xfrm>
              <a:off x="-3913429" y="3343976"/>
              <a:ext cx="3820567" cy="333723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Voeg een afbeelding toe door een afbeelding vanaf je bestanden naar deze slide te slepen. Of door op het icoon te klikken en een afbeelding in te voegen.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er al een afbeelding is toegevoegd, moet je deze eerst verwijderen. Nadat je dit hebt gedaan, komen er iconen tevoorschijn in het kader.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Wanneer je de afbeelding bij wilt snijden of een andere positie in het kader wilt geven. Dan kun je dit doen door de afbeelding aan te klikken met de rechtermuisknop. Vervolgens kies je voor: ‘’Bijsnijden’’.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Nu kun je de afbeelding bijsnijden door de zwarte hoeken te gebruiken. Je kunt ook de positie van de afbeelding wijzigen door de afbeelding te verslepen. </a:t>
              </a:r>
              <a:br>
                <a:rPr lang="nl-NL" sz="1000" b="0" dirty="0">
                  <a:latin typeface="+mn-lt"/>
                  <a:cs typeface="Arial" panose="020B0604020202020204" pitchFamily="34" charset="0"/>
                </a:rPr>
              </a:br>
              <a:r>
                <a:rPr lang="nl-NL" sz="1000" b="0" dirty="0">
                  <a:latin typeface="+mn-lt"/>
                  <a:cs typeface="Arial" panose="020B0604020202020204" pitchFamily="34" charset="0"/>
                </a:rPr>
                <a:t>Of de grijze rondjes verslepen om de afbeelding in het kader te positioneren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Nadat je de wijzingen hebt doorgevoerd, klik je nogmaals op: ‘’Bijsnijden’’. Nu is de afbeelding gewijzigd. </a:t>
              </a:r>
            </a:p>
          </p:txBody>
        </p:sp>
        <p:sp>
          <p:nvSpPr>
            <p:cNvPr id="23" name="Rechthoek: afgeronde hoeken 22">
              <a:extLst>
                <a:ext uri="{FF2B5EF4-FFF2-40B4-BE49-F238E27FC236}">
                  <a16:creationId xmlns:a16="http://schemas.microsoft.com/office/drawing/2014/main" id="{D0190A3D-48E2-F05E-9BF8-4B8119EFC37B}"/>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Afbeelding toevoegen of wijzigen</a:t>
              </a:r>
              <a:endParaRPr lang="nl-NL" sz="1000" b="0" dirty="0">
                <a:solidFill>
                  <a:schemeClr val="bg1"/>
                </a:solidFill>
                <a:latin typeface="+mn-lt"/>
                <a:cs typeface="Arial" panose="020B0604020202020204" pitchFamily="34" charset="0"/>
              </a:endParaRPr>
            </a:p>
          </p:txBody>
        </p:sp>
      </p:grpSp>
    </p:spTree>
    <p:extLst>
      <p:ext uri="{BB962C8B-B14F-4D97-AF65-F5344CB8AC3E}">
        <p14:creationId xmlns:p14="http://schemas.microsoft.com/office/powerpoint/2010/main" val="3580308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kst 50% + Afbeelding 50% (1)">
    <p:spTree>
      <p:nvGrpSpPr>
        <p:cNvPr id="1" name=""/>
        <p:cNvGrpSpPr/>
        <p:nvPr/>
      </p:nvGrpSpPr>
      <p:grpSpPr>
        <a:xfrm>
          <a:off x="0" y="0"/>
          <a:ext cx="0" cy="0"/>
          <a:chOff x="0" y="0"/>
          <a:chExt cx="0" cy="0"/>
        </a:xfrm>
      </p:grpSpPr>
      <p:sp>
        <p:nvSpPr>
          <p:cNvPr id="11" name="Tijdelijke aanduiding voor tekst 10">
            <a:extLst>
              <a:ext uri="{FF2B5EF4-FFF2-40B4-BE49-F238E27FC236}">
                <a16:creationId xmlns:a16="http://schemas.microsoft.com/office/drawing/2014/main" id="{AADCF099-EF70-4D84-9409-5771035337BB}"/>
              </a:ext>
            </a:extLst>
          </p:cNvPr>
          <p:cNvSpPr>
            <a:spLocks noGrp="1"/>
          </p:cNvSpPr>
          <p:nvPr>
            <p:ph type="body" sz="quarter" idx="17"/>
          </p:nvPr>
        </p:nvSpPr>
        <p:spPr>
          <a:xfrm>
            <a:off x="623888" y="1401027"/>
            <a:ext cx="4475749" cy="4756989"/>
          </a:xfrm>
          <a:custGeom>
            <a:avLst/>
            <a:gdLst>
              <a:gd name="connsiteX0" fmla="*/ 0 w 4475749"/>
              <a:gd name="connsiteY0" fmla="*/ 0 h 4756989"/>
              <a:gd name="connsiteX1" fmla="*/ 4475749 w 4475749"/>
              <a:gd name="connsiteY1" fmla="*/ 0 h 4756989"/>
              <a:gd name="connsiteX2" fmla="*/ 4475749 w 4475749"/>
              <a:gd name="connsiteY2" fmla="*/ 4756989 h 4756989"/>
              <a:gd name="connsiteX3" fmla="*/ 0 w 4475749"/>
              <a:gd name="connsiteY3" fmla="*/ 4756989 h 4756989"/>
            </a:gdLst>
            <a:ahLst/>
            <a:cxnLst>
              <a:cxn ang="0">
                <a:pos x="connsiteX0" y="connsiteY0"/>
              </a:cxn>
              <a:cxn ang="0">
                <a:pos x="connsiteX1" y="connsiteY1"/>
              </a:cxn>
              <a:cxn ang="0">
                <a:pos x="connsiteX2" y="connsiteY2"/>
              </a:cxn>
              <a:cxn ang="0">
                <a:pos x="connsiteX3" y="connsiteY3"/>
              </a:cxn>
            </a:cxnLst>
            <a:rect l="l" t="t" r="r" b="b"/>
            <a:pathLst>
              <a:path w="4475749" h="4756989">
                <a:moveTo>
                  <a:pt x="0" y="0"/>
                </a:moveTo>
                <a:lnTo>
                  <a:pt x="4475749" y="0"/>
                </a:lnTo>
                <a:lnTo>
                  <a:pt x="4475749" y="4756989"/>
                </a:lnTo>
                <a:lnTo>
                  <a:pt x="0" y="4756989"/>
                </a:lnTo>
                <a:close/>
              </a:path>
            </a:pathLst>
          </a:custGeom>
        </p:spPr>
        <p:txBody>
          <a:bodyPr wrap="square">
            <a:noAutofit/>
          </a:bodyPr>
          <a:lstStyle>
            <a:lvl1pPr>
              <a:defRPr sz="1800">
                <a:latin typeface="Times New Roman" panose="02020603050405020304" pitchFamily="18" charset="0"/>
                <a:ea typeface="Tahoma" panose="020B0604030504040204" pitchFamily="34" charset="0"/>
                <a:cs typeface="Times New Roman" panose="02020603050405020304" pitchFamily="18" charset="0"/>
              </a:defRPr>
            </a:lvl1pPr>
            <a:lvl2pPr>
              <a:defRPr sz="1600">
                <a:latin typeface="Times New Roman" panose="02020603050405020304" pitchFamily="18" charset="0"/>
                <a:ea typeface="Tahoma" panose="020B0604030504040204" pitchFamily="34" charset="0"/>
                <a:cs typeface="Times New Roman" panose="02020603050405020304" pitchFamily="18" charset="0"/>
              </a:defRPr>
            </a:lvl2pPr>
            <a:lvl3pPr>
              <a:defRPr sz="1400">
                <a:latin typeface="Times New Roman" panose="02020603050405020304" pitchFamily="18" charset="0"/>
                <a:ea typeface="Tahoma" panose="020B0604030504040204" pitchFamily="34" charset="0"/>
                <a:cs typeface="Times New Roman" panose="02020603050405020304" pitchFamily="18" charset="0"/>
              </a:defRPr>
            </a:lvl3pPr>
            <a:lvl4pPr>
              <a:defRPr sz="1200">
                <a:latin typeface="Times New Roman" panose="02020603050405020304" pitchFamily="18" charset="0"/>
                <a:ea typeface="Tahoma" panose="020B0604030504040204" pitchFamily="34" charset="0"/>
                <a:cs typeface="Times New Roman" panose="02020603050405020304" pitchFamily="18" charset="0"/>
              </a:defRPr>
            </a:lvl4pPr>
            <a:lvl5pPr>
              <a:defRPr sz="1200">
                <a:latin typeface="Times New Roman" panose="02020603050405020304" pitchFamily="18" charset="0"/>
                <a:ea typeface="Tahoma" panose="020B0604030504040204" pitchFamily="34" charset="0"/>
                <a:cs typeface="Times New Roman" panose="02020603050405020304" pitchFamily="18"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3" name="Tijdelijke aanduiding voor afbeelding 12">
            <a:extLst>
              <a:ext uri="{FF2B5EF4-FFF2-40B4-BE49-F238E27FC236}">
                <a16:creationId xmlns:a16="http://schemas.microsoft.com/office/drawing/2014/main" id="{1C35EBA0-4BB4-4318-8961-03AAFFD2A73A}"/>
              </a:ext>
            </a:extLst>
          </p:cNvPr>
          <p:cNvSpPr>
            <a:spLocks noGrp="1"/>
          </p:cNvSpPr>
          <p:nvPr>
            <p:ph type="pic" sz="quarter" idx="10"/>
          </p:nvPr>
        </p:nvSpPr>
        <p:spPr>
          <a:xfrm>
            <a:off x="5378451" y="1101686"/>
            <a:ext cx="6079505" cy="5338324"/>
          </a:xfrm>
          <a:custGeom>
            <a:avLst/>
            <a:gdLst>
              <a:gd name="connsiteX0" fmla="*/ 1639434 w 6079505"/>
              <a:gd name="connsiteY0" fmla="*/ 0 h 5338324"/>
              <a:gd name="connsiteX1" fmla="*/ 4440071 w 6079505"/>
              <a:gd name="connsiteY1" fmla="*/ 0 h 5338324"/>
              <a:gd name="connsiteX2" fmla="*/ 4646309 w 6079505"/>
              <a:gd name="connsiteY2" fmla="*/ 119761 h 5338324"/>
              <a:gd name="connsiteX3" fmla="*/ 6048122 w 6079505"/>
              <a:gd name="connsiteY3" fmla="*/ 2550899 h 5338324"/>
              <a:gd name="connsiteX4" fmla="*/ 6048122 w 6079505"/>
              <a:gd name="connsiteY4" fmla="*/ 2790420 h 5338324"/>
              <a:gd name="connsiteX5" fmla="*/ 5592601 w 6079505"/>
              <a:gd name="connsiteY5" fmla="*/ 3579448 h 5338324"/>
              <a:gd name="connsiteX6" fmla="*/ 5539988 w 6079505"/>
              <a:gd name="connsiteY6" fmla="*/ 3670582 h 5338324"/>
              <a:gd name="connsiteX7" fmla="*/ 5442628 w 6079505"/>
              <a:gd name="connsiteY7" fmla="*/ 3670582 h 5338324"/>
              <a:gd name="connsiteX8" fmla="*/ 4843597 w 6079505"/>
              <a:gd name="connsiteY8" fmla="*/ 3670582 h 5338324"/>
              <a:gd name="connsiteX9" fmla="*/ 4790061 w 6079505"/>
              <a:gd name="connsiteY9" fmla="*/ 3701670 h 5338324"/>
              <a:gd name="connsiteX10" fmla="*/ 4426171 w 6079505"/>
              <a:gd name="connsiteY10" fmla="*/ 4332757 h 5338324"/>
              <a:gd name="connsiteX11" fmla="*/ 4426171 w 6079505"/>
              <a:gd name="connsiteY11" fmla="*/ 4394933 h 5338324"/>
              <a:gd name="connsiteX12" fmla="*/ 4770871 w 6079505"/>
              <a:gd name="connsiteY12" fmla="*/ 4992003 h 5338324"/>
              <a:gd name="connsiteX13" fmla="*/ 4773989 w 6079505"/>
              <a:gd name="connsiteY13" fmla="*/ 4997404 h 5338324"/>
              <a:gd name="connsiteX14" fmla="*/ 4773665 w 6079505"/>
              <a:gd name="connsiteY14" fmla="*/ 4997965 h 5338324"/>
              <a:gd name="connsiteX15" fmla="*/ 4646309 w 6079505"/>
              <a:gd name="connsiteY15" fmla="*/ 5218564 h 5338324"/>
              <a:gd name="connsiteX16" fmla="*/ 4440071 w 6079505"/>
              <a:gd name="connsiteY16" fmla="*/ 5338324 h 5338324"/>
              <a:gd name="connsiteX17" fmla="*/ 1639434 w 6079505"/>
              <a:gd name="connsiteY17" fmla="*/ 5338324 h 5338324"/>
              <a:gd name="connsiteX18" fmla="*/ 1433198 w 6079505"/>
              <a:gd name="connsiteY18" fmla="*/ 5218564 h 5338324"/>
              <a:gd name="connsiteX19" fmla="*/ 31384 w 6079505"/>
              <a:gd name="connsiteY19" fmla="*/ 2790420 h 5338324"/>
              <a:gd name="connsiteX20" fmla="*/ 31384 w 6079505"/>
              <a:gd name="connsiteY20" fmla="*/ 2550899 h 5338324"/>
              <a:gd name="connsiteX21" fmla="*/ 1433198 w 6079505"/>
              <a:gd name="connsiteY21" fmla="*/ 119761 h 5338324"/>
              <a:gd name="connsiteX22" fmla="*/ 1639434 w 6079505"/>
              <a:gd name="connsiteY22" fmla="*/ 0 h 533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79505" h="5338324">
                <a:moveTo>
                  <a:pt x="1639434" y="0"/>
                </a:moveTo>
                <a:cubicBezTo>
                  <a:pt x="1639434" y="0"/>
                  <a:pt x="1639434" y="0"/>
                  <a:pt x="4440071" y="0"/>
                </a:cubicBezTo>
                <a:cubicBezTo>
                  <a:pt x="4526751" y="0"/>
                  <a:pt x="4604463" y="44910"/>
                  <a:pt x="4646309" y="119761"/>
                </a:cubicBezTo>
                <a:cubicBezTo>
                  <a:pt x="4646309" y="119761"/>
                  <a:pt x="4646309" y="119761"/>
                  <a:pt x="6048122" y="2550899"/>
                </a:cubicBezTo>
                <a:cubicBezTo>
                  <a:pt x="6089967" y="2622755"/>
                  <a:pt x="6089967" y="2715569"/>
                  <a:pt x="6048122" y="2790420"/>
                </a:cubicBezTo>
                <a:cubicBezTo>
                  <a:pt x="6048122" y="2790420"/>
                  <a:pt x="6048122" y="2790420"/>
                  <a:pt x="5592601" y="3579448"/>
                </a:cubicBezTo>
                <a:lnTo>
                  <a:pt x="5539988" y="3670582"/>
                </a:lnTo>
                <a:lnTo>
                  <a:pt x="5442628" y="3670582"/>
                </a:lnTo>
                <a:cubicBezTo>
                  <a:pt x="4843597" y="3670582"/>
                  <a:pt x="4843597" y="3670582"/>
                  <a:pt x="4843597" y="3670582"/>
                </a:cubicBezTo>
                <a:cubicBezTo>
                  <a:pt x="4821096" y="3670582"/>
                  <a:pt x="4800923" y="3682240"/>
                  <a:pt x="4790061" y="3701670"/>
                </a:cubicBezTo>
                <a:cubicBezTo>
                  <a:pt x="4426171" y="4332757"/>
                  <a:pt x="4426171" y="4332757"/>
                  <a:pt x="4426171" y="4332757"/>
                </a:cubicBezTo>
                <a:cubicBezTo>
                  <a:pt x="4415309" y="4351410"/>
                  <a:pt x="4415309" y="4375503"/>
                  <a:pt x="4426171" y="4394933"/>
                </a:cubicBezTo>
                <a:cubicBezTo>
                  <a:pt x="4653602" y="4788876"/>
                  <a:pt x="4738889" y="4936605"/>
                  <a:pt x="4770871" y="4992003"/>
                </a:cubicBezTo>
                <a:lnTo>
                  <a:pt x="4773989" y="4997404"/>
                </a:lnTo>
                <a:lnTo>
                  <a:pt x="4773665" y="4997965"/>
                </a:lnTo>
                <a:cubicBezTo>
                  <a:pt x="4732553" y="5069177"/>
                  <a:pt x="4690116" y="5142685"/>
                  <a:pt x="4646309" y="5218564"/>
                </a:cubicBezTo>
                <a:cubicBezTo>
                  <a:pt x="4604463" y="5293414"/>
                  <a:pt x="4526751" y="5338324"/>
                  <a:pt x="4440071" y="5338324"/>
                </a:cubicBezTo>
                <a:cubicBezTo>
                  <a:pt x="4440071" y="5338324"/>
                  <a:pt x="4440071" y="5338324"/>
                  <a:pt x="1639434" y="5338324"/>
                </a:cubicBezTo>
                <a:cubicBezTo>
                  <a:pt x="1552755" y="5338324"/>
                  <a:pt x="1475043" y="5293414"/>
                  <a:pt x="1433198" y="5218564"/>
                </a:cubicBezTo>
                <a:cubicBezTo>
                  <a:pt x="1433198" y="5218564"/>
                  <a:pt x="1433198" y="5218564"/>
                  <a:pt x="31384" y="2790420"/>
                </a:cubicBezTo>
                <a:cubicBezTo>
                  <a:pt x="-10461" y="2715569"/>
                  <a:pt x="-10461" y="2622755"/>
                  <a:pt x="31384" y="2550899"/>
                </a:cubicBezTo>
                <a:cubicBezTo>
                  <a:pt x="31384" y="2550899"/>
                  <a:pt x="31384" y="2550899"/>
                  <a:pt x="1433198" y="119761"/>
                </a:cubicBezTo>
                <a:cubicBezTo>
                  <a:pt x="1475043" y="44910"/>
                  <a:pt x="1552755" y="0"/>
                  <a:pt x="1639434" y="0"/>
                </a:cubicBezTo>
                <a:close/>
              </a:path>
            </a:pathLst>
          </a:custGeom>
        </p:spPr>
        <p:txBody>
          <a:bodyPr vert="horz" wrap="square" lIns="91440" tIns="144000" rIns="91440" bIns="45720" rtlCol="0">
            <a:noAutofit/>
          </a:bodyPr>
          <a:lstStyle>
            <a:lvl1pPr>
              <a:defRPr lang="en-US" sz="1500">
                <a:latin typeface="Times New Roman" panose="02020603050405020304" pitchFamily="18" charset="0"/>
                <a:cs typeface="Times New Roman" panose="02020603050405020304" pitchFamily="18" charset="0"/>
              </a:defRPr>
            </a:lvl1pPr>
          </a:lstStyle>
          <a:p>
            <a:pPr marL="0" lvl="0" indent="0" algn="ctr">
              <a:buNone/>
            </a:pPr>
            <a:endParaRPr lang="en-US"/>
          </a:p>
        </p:txBody>
      </p:sp>
      <p:sp>
        <p:nvSpPr>
          <p:cNvPr id="3" name="Freeform 5">
            <a:extLst>
              <a:ext uri="{FF2B5EF4-FFF2-40B4-BE49-F238E27FC236}">
                <a16:creationId xmlns:a16="http://schemas.microsoft.com/office/drawing/2014/main" id="{10E0C2AA-8A9E-4826-8385-5589793B14E8}"/>
              </a:ext>
            </a:extLst>
          </p:cNvPr>
          <p:cNvSpPr>
            <a:spLocks noChangeAspect="1"/>
          </p:cNvSpPr>
          <p:nvPr userDrawn="1"/>
        </p:nvSpPr>
        <p:spPr bwMode="auto">
          <a:xfrm>
            <a:off x="10075449" y="674481"/>
            <a:ext cx="830268" cy="72654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4" name="Freeform 5">
            <a:extLst>
              <a:ext uri="{FF2B5EF4-FFF2-40B4-BE49-F238E27FC236}">
                <a16:creationId xmlns:a16="http://schemas.microsoft.com/office/drawing/2014/main" id="{378BB197-785B-4D98-9EF3-066A1A0DB875}"/>
              </a:ext>
            </a:extLst>
          </p:cNvPr>
          <p:cNvSpPr>
            <a:spLocks noChangeAspect="1"/>
          </p:cNvSpPr>
          <p:nvPr userDrawn="1"/>
        </p:nvSpPr>
        <p:spPr bwMode="auto">
          <a:xfrm>
            <a:off x="9793760" y="4772268"/>
            <a:ext cx="1583578" cy="1385748"/>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5">
            <a:extLst>
              <a:ext uri="{FF2B5EF4-FFF2-40B4-BE49-F238E27FC236}">
                <a16:creationId xmlns:a16="http://schemas.microsoft.com/office/drawing/2014/main" id="{AF03BD02-29DD-49A1-9751-20C24CF553B8}"/>
              </a:ext>
            </a:extLst>
          </p:cNvPr>
          <p:cNvSpPr>
            <a:spLocks noChangeAspect="1"/>
          </p:cNvSpPr>
          <p:nvPr userDrawn="1"/>
        </p:nvSpPr>
        <p:spPr bwMode="auto">
          <a:xfrm>
            <a:off x="9329405" y="247277"/>
            <a:ext cx="830268" cy="72654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7" name="Tijdelijke aanduiding voor tekst 10">
            <a:extLst>
              <a:ext uri="{FF2B5EF4-FFF2-40B4-BE49-F238E27FC236}">
                <a16:creationId xmlns:a16="http://schemas.microsoft.com/office/drawing/2014/main" id="{0FD0D442-6460-429B-86F2-FE5F9810127E}"/>
              </a:ext>
            </a:extLst>
          </p:cNvPr>
          <p:cNvSpPr>
            <a:spLocks noGrp="1"/>
          </p:cNvSpPr>
          <p:nvPr>
            <p:ph type="body" sz="quarter" idx="15" hasCustomPrompt="1"/>
          </p:nvPr>
        </p:nvSpPr>
        <p:spPr>
          <a:xfrm>
            <a:off x="623888" y="846147"/>
            <a:ext cx="4475749" cy="381169"/>
          </a:xfrm>
        </p:spPr>
        <p:txBody>
          <a:bodyPr lIns="0" tIns="0" rIns="0" bIns="0">
            <a:normAutofit/>
          </a:bodyPr>
          <a:lstStyle>
            <a:lvl1pPr marL="0" indent="0">
              <a:buNone/>
              <a:defRPr sz="2000" b="1" cap="none" baseline="0">
                <a:latin typeface="Times New Roman" panose="02020603050405020304" pitchFamily="18" charset="0"/>
                <a:cs typeface="Times New Roman" panose="02020603050405020304" pitchFamily="18" charset="0"/>
              </a:defRPr>
            </a:lvl1pPr>
          </a:lstStyle>
          <a:p>
            <a:pPr lvl="0"/>
            <a:r>
              <a:rPr lang="nl-NL" dirty="0"/>
              <a:t>Typ hier een titel…</a:t>
            </a:r>
          </a:p>
        </p:txBody>
      </p:sp>
      <p:sp>
        <p:nvSpPr>
          <p:cNvPr id="8" name="Rectangle 20">
            <a:extLst>
              <a:ext uri="{FF2B5EF4-FFF2-40B4-BE49-F238E27FC236}">
                <a16:creationId xmlns:a16="http://schemas.microsoft.com/office/drawing/2014/main" id="{3220F91F-2846-4B14-B5BD-18B750C530E7}"/>
              </a:ext>
            </a:extLst>
          </p:cNvPr>
          <p:cNvSpPr/>
          <p:nvPr userDrawn="1"/>
        </p:nvSpPr>
        <p:spPr>
          <a:xfrm>
            <a:off x="623888" y="674481"/>
            <a:ext cx="126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6" name="Tijdelijke aanduiding voor voettekst 4">
            <a:extLst>
              <a:ext uri="{FF2B5EF4-FFF2-40B4-BE49-F238E27FC236}">
                <a16:creationId xmlns:a16="http://schemas.microsoft.com/office/drawing/2014/main" id="{C0DD2A3D-E85B-466D-BDB3-AC53F9C099B6}"/>
              </a:ext>
            </a:extLst>
          </p:cNvPr>
          <p:cNvSpPr>
            <a:spLocks noGrp="1"/>
          </p:cNvSpPr>
          <p:nvPr>
            <p:ph type="ftr" sz="quarter" idx="3"/>
          </p:nvPr>
        </p:nvSpPr>
        <p:spPr>
          <a:xfrm>
            <a:off x="1091646" y="6569230"/>
            <a:ext cx="4271963" cy="152245"/>
          </a:xfrm>
          <a:prstGeom prst="rect">
            <a:avLst/>
          </a:prstGeom>
        </p:spPr>
        <p:txBody>
          <a:bodyPr vert="horz" lIns="0" tIns="45720" rIns="91440" bIns="45720" rtlCol="0" anchor="ctr"/>
          <a:lstStyle>
            <a:lvl1pPr algn="l">
              <a:defRPr sz="1000">
                <a:solidFill>
                  <a:schemeClr val="accent5"/>
                </a:solidFill>
                <a:latin typeface="Times New Roman" panose="02020603050405020304" pitchFamily="18" charset="0"/>
                <a:cs typeface="Times New Roman" panose="02020603050405020304" pitchFamily="18" charset="0"/>
              </a:defRPr>
            </a:lvl1pPr>
          </a:lstStyle>
          <a:p>
            <a:r>
              <a:rPr lang="nl-NL" dirty="0"/>
              <a:t>Title Presentation</a:t>
            </a:r>
          </a:p>
        </p:txBody>
      </p:sp>
      <p:sp>
        <p:nvSpPr>
          <p:cNvPr id="17" name="Tijdelijke aanduiding voor dianummer 5">
            <a:extLst>
              <a:ext uri="{FF2B5EF4-FFF2-40B4-BE49-F238E27FC236}">
                <a16:creationId xmlns:a16="http://schemas.microsoft.com/office/drawing/2014/main" id="{DEC7C92B-CB69-4D7F-92DF-1ACD2B26E1D8}"/>
              </a:ext>
            </a:extLst>
          </p:cNvPr>
          <p:cNvSpPr>
            <a:spLocks noGrp="1"/>
          </p:cNvSpPr>
          <p:nvPr>
            <p:ph type="sldNum" sz="quarter" idx="4"/>
          </p:nvPr>
        </p:nvSpPr>
        <p:spPr>
          <a:xfrm>
            <a:off x="623888" y="6569230"/>
            <a:ext cx="251211" cy="152245"/>
          </a:xfrm>
          <a:prstGeom prst="rect">
            <a:avLst/>
          </a:prstGeom>
        </p:spPr>
        <p:txBody>
          <a:bodyPr vert="horz" lIns="0" tIns="45720" rIns="0" bIns="45720" rtlCol="0" anchor="ctr"/>
          <a:lstStyle>
            <a:lvl1pPr algn="ctr">
              <a:defRPr sz="1000">
                <a:solidFill>
                  <a:schemeClr val="accent5"/>
                </a:solidFill>
                <a:latin typeface="Times New Roman" panose="02020603050405020304" pitchFamily="18" charset="0"/>
                <a:cs typeface="Times New Roman" panose="02020603050405020304" pitchFamily="18" charset="0"/>
              </a:defRPr>
            </a:lvl1pPr>
          </a:lstStyle>
          <a:p>
            <a:fld id="{03CD17C6-BF34-4E26-8D05-5A6B3B9C63B6}" type="slidenum">
              <a:rPr lang="nl-NL" smtClean="0"/>
              <a:pPr/>
              <a:t>‹nr.›</a:t>
            </a:fld>
            <a:endParaRPr lang="nl-NL" dirty="0"/>
          </a:p>
        </p:txBody>
      </p:sp>
      <p:sp>
        <p:nvSpPr>
          <p:cNvPr id="18" name="Rectangle 20">
            <a:extLst>
              <a:ext uri="{FF2B5EF4-FFF2-40B4-BE49-F238E27FC236}">
                <a16:creationId xmlns:a16="http://schemas.microsoft.com/office/drawing/2014/main" id="{67F28A22-FD07-4D51-AD1C-E6D959EB3C90}"/>
              </a:ext>
            </a:extLst>
          </p:cNvPr>
          <p:cNvSpPr/>
          <p:nvPr userDrawn="1"/>
        </p:nvSpPr>
        <p:spPr>
          <a:xfrm rot="5400000">
            <a:off x="867070" y="6636355"/>
            <a:ext cx="14519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grpSp>
        <p:nvGrpSpPr>
          <p:cNvPr id="19" name="Groep 18">
            <a:extLst>
              <a:ext uri="{FF2B5EF4-FFF2-40B4-BE49-F238E27FC236}">
                <a16:creationId xmlns:a16="http://schemas.microsoft.com/office/drawing/2014/main" id="{B8584432-1CEB-44B6-8163-1CA1E74B9AB9}"/>
              </a:ext>
            </a:extLst>
          </p:cNvPr>
          <p:cNvGrpSpPr/>
          <p:nvPr userDrawn="1"/>
        </p:nvGrpSpPr>
        <p:grpSpPr>
          <a:xfrm>
            <a:off x="-3620530" y="2"/>
            <a:ext cx="3527668" cy="3816560"/>
            <a:chOff x="-3913429" y="2864654"/>
            <a:chExt cx="3820567" cy="3816560"/>
          </a:xfrm>
        </p:grpSpPr>
        <p:sp>
          <p:nvSpPr>
            <p:cNvPr id="20" name="Rechthoek: afgeronde hoeken 19">
              <a:extLst>
                <a:ext uri="{FF2B5EF4-FFF2-40B4-BE49-F238E27FC236}">
                  <a16:creationId xmlns:a16="http://schemas.microsoft.com/office/drawing/2014/main" id="{6241C51F-5C7E-4D29-8884-B45A944923E8}"/>
                </a:ext>
              </a:extLst>
            </p:cNvPr>
            <p:cNvSpPr/>
            <p:nvPr userDrawn="1"/>
          </p:nvSpPr>
          <p:spPr>
            <a:xfrm>
              <a:off x="-3913429" y="3343976"/>
              <a:ext cx="3820567" cy="333723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Voeg een afbeelding toe door een afbeelding vanaf je bestanden naar deze slide te slepen. Of door op het icoon te klikken en een afbeelding in te voegen.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er al een afbeelding is toegevoegd, moet je deze eerst verwijderen. Nadat je dit hebt gedaan, komen er iconen tevoorschijn in het kader.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Wanneer je de afbeelding bij wilt snijden of een andere positie in het kader wilt geven. Dan kun je dit doen door de afbeelding aan te klikken met de rechtermuisknop. Vervolgens kies je voor: ‘’Bijsnijden’’.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Nu kun je de afbeelding bijsnijden door de zwarte hoeken te gebruiken. Je kunt ook de positie van de afbeelding wijzigen door de afbeelding te verslepen. </a:t>
              </a:r>
              <a:br>
                <a:rPr lang="nl-NL" sz="1000" b="0" dirty="0">
                  <a:latin typeface="+mn-lt"/>
                  <a:cs typeface="Arial" panose="020B0604020202020204" pitchFamily="34" charset="0"/>
                </a:rPr>
              </a:br>
              <a:r>
                <a:rPr lang="nl-NL" sz="1000" b="0" dirty="0">
                  <a:latin typeface="+mn-lt"/>
                  <a:cs typeface="Arial" panose="020B0604020202020204" pitchFamily="34" charset="0"/>
                </a:rPr>
                <a:t>Of de grijze rondjes verslepen om de afbeelding in het kader te positioneren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Nadat je de wijzingen hebt doorgevoerd, klik je nogmaals op: ‘’Bijsnijden’’. Nu is de afbeelding gewijzigd. </a:t>
              </a:r>
            </a:p>
          </p:txBody>
        </p:sp>
        <p:sp>
          <p:nvSpPr>
            <p:cNvPr id="21" name="Rechthoek: afgeronde hoeken 20">
              <a:extLst>
                <a:ext uri="{FF2B5EF4-FFF2-40B4-BE49-F238E27FC236}">
                  <a16:creationId xmlns:a16="http://schemas.microsoft.com/office/drawing/2014/main" id="{F6B073BE-CB8E-4983-BF77-C4052EA0F053}"/>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Afbeelding toevoegen of wijzigen</a:t>
              </a:r>
              <a:endParaRPr lang="nl-NL" sz="1000" b="0" dirty="0">
                <a:solidFill>
                  <a:schemeClr val="bg1"/>
                </a:solidFill>
                <a:latin typeface="+mn-lt"/>
                <a:cs typeface="Arial" panose="020B0604020202020204" pitchFamily="34" charset="0"/>
              </a:endParaRPr>
            </a:p>
          </p:txBody>
        </p:sp>
      </p:grpSp>
    </p:spTree>
    <p:extLst>
      <p:ext uri="{BB962C8B-B14F-4D97-AF65-F5344CB8AC3E}">
        <p14:creationId xmlns:p14="http://schemas.microsoft.com/office/powerpoint/2010/main" val="2915713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kst 25% + Laptop 75%">
    <p:spTree>
      <p:nvGrpSpPr>
        <p:cNvPr id="1" name=""/>
        <p:cNvGrpSpPr/>
        <p:nvPr/>
      </p:nvGrpSpPr>
      <p:grpSpPr>
        <a:xfrm>
          <a:off x="0" y="0"/>
          <a:ext cx="0" cy="0"/>
          <a:chOff x="0" y="0"/>
          <a:chExt cx="0" cy="0"/>
        </a:xfrm>
      </p:grpSpPr>
      <p:sp>
        <p:nvSpPr>
          <p:cNvPr id="11" name="Vrije vorm: vorm 10">
            <a:extLst>
              <a:ext uri="{FF2B5EF4-FFF2-40B4-BE49-F238E27FC236}">
                <a16:creationId xmlns:a16="http://schemas.microsoft.com/office/drawing/2014/main" id="{5879D955-C385-483D-9608-F5E88096CD2B}"/>
              </a:ext>
            </a:extLst>
          </p:cNvPr>
          <p:cNvSpPr>
            <a:spLocks noChangeAspect="1"/>
          </p:cNvSpPr>
          <p:nvPr userDrawn="1"/>
        </p:nvSpPr>
        <p:spPr bwMode="auto">
          <a:xfrm>
            <a:off x="6501883" y="0"/>
            <a:ext cx="739063" cy="483038"/>
          </a:xfrm>
          <a:custGeom>
            <a:avLst/>
            <a:gdLst>
              <a:gd name="connsiteX0" fmla="*/ 86952 w 739063"/>
              <a:gd name="connsiteY0" fmla="*/ 0 h 483038"/>
              <a:gd name="connsiteX1" fmla="*/ 652112 w 739063"/>
              <a:gd name="connsiteY1" fmla="*/ 0 h 483038"/>
              <a:gd name="connsiteX2" fmla="*/ 678999 w 739063"/>
              <a:gd name="connsiteY2" fmla="*/ 46628 h 483038"/>
              <a:gd name="connsiteX3" fmla="*/ 735248 w 739063"/>
              <a:gd name="connsiteY3" fmla="*/ 144181 h 483038"/>
              <a:gd name="connsiteX4" fmla="*/ 735248 w 739063"/>
              <a:gd name="connsiteY4" fmla="*/ 173299 h 483038"/>
              <a:gd name="connsiteX5" fmla="*/ 564835 w 739063"/>
              <a:gd name="connsiteY5" fmla="*/ 468479 h 483038"/>
              <a:gd name="connsiteX6" fmla="*/ 539764 w 739063"/>
              <a:gd name="connsiteY6" fmla="*/ 483038 h 483038"/>
              <a:gd name="connsiteX7" fmla="*/ 199301 w 739063"/>
              <a:gd name="connsiteY7" fmla="*/ 483038 h 483038"/>
              <a:gd name="connsiteX8" fmla="*/ 174229 w 739063"/>
              <a:gd name="connsiteY8" fmla="*/ 468479 h 483038"/>
              <a:gd name="connsiteX9" fmla="*/ 3816 w 739063"/>
              <a:gd name="connsiteY9" fmla="*/ 173299 h 483038"/>
              <a:gd name="connsiteX10" fmla="*/ 3816 w 739063"/>
              <a:gd name="connsiteY10" fmla="*/ 144181 h 483038"/>
              <a:gd name="connsiteX11" fmla="*/ 75709 w 739063"/>
              <a:gd name="connsiteY11" fmla="*/ 19498 h 48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9063" h="483038">
                <a:moveTo>
                  <a:pt x="86952" y="0"/>
                </a:moveTo>
                <a:lnTo>
                  <a:pt x="652112" y="0"/>
                </a:lnTo>
                <a:lnTo>
                  <a:pt x="678999" y="46628"/>
                </a:lnTo>
                <a:cubicBezTo>
                  <a:pt x="695308" y="74913"/>
                  <a:pt x="713947" y="107238"/>
                  <a:pt x="735248" y="144181"/>
                </a:cubicBezTo>
                <a:cubicBezTo>
                  <a:pt x="740335" y="152916"/>
                  <a:pt x="740335" y="164200"/>
                  <a:pt x="735248" y="173299"/>
                </a:cubicBezTo>
                <a:cubicBezTo>
                  <a:pt x="735248" y="173299"/>
                  <a:pt x="735248" y="173299"/>
                  <a:pt x="564835" y="468479"/>
                </a:cubicBezTo>
                <a:cubicBezTo>
                  <a:pt x="559748" y="477578"/>
                  <a:pt x="550301" y="483038"/>
                  <a:pt x="539764" y="483038"/>
                </a:cubicBezTo>
                <a:cubicBezTo>
                  <a:pt x="539764" y="483038"/>
                  <a:pt x="539764" y="483038"/>
                  <a:pt x="199301" y="483038"/>
                </a:cubicBezTo>
                <a:cubicBezTo>
                  <a:pt x="188764" y="483038"/>
                  <a:pt x="179316" y="477578"/>
                  <a:pt x="174229" y="468479"/>
                </a:cubicBezTo>
                <a:cubicBezTo>
                  <a:pt x="174229" y="468479"/>
                  <a:pt x="174229" y="468479"/>
                  <a:pt x="3816" y="173299"/>
                </a:cubicBezTo>
                <a:cubicBezTo>
                  <a:pt x="-1271" y="164200"/>
                  <a:pt x="-1271" y="152916"/>
                  <a:pt x="3816" y="144181"/>
                </a:cubicBezTo>
                <a:cubicBezTo>
                  <a:pt x="3816" y="144181"/>
                  <a:pt x="3816" y="144181"/>
                  <a:pt x="75709" y="19498"/>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noAutofit/>
          </a:bodyPr>
          <a:lstStyle/>
          <a:p>
            <a:endParaRPr lang="en-US"/>
          </a:p>
        </p:txBody>
      </p:sp>
      <p:sp>
        <p:nvSpPr>
          <p:cNvPr id="9" name="Freeform 5">
            <a:extLst>
              <a:ext uri="{FF2B5EF4-FFF2-40B4-BE49-F238E27FC236}">
                <a16:creationId xmlns:a16="http://schemas.microsoft.com/office/drawing/2014/main" id="{317BCA57-8922-4975-9352-A31DB42FEC11}"/>
              </a:ext>
            </a:extLst>
          </p:cNvPr>
          <p:cNvSpPr>
            <a:spLocks noChangeAspect="1"/>
          </p:cNvSpPr>
          <p:nvPr userDrawn="1"/>
        </p:nvSpPr>
        <p:spPr bwMode="auto">
          <a:xfrm>
            <a:off x="5464173" y="133839"/>
            <a:ext cx="1167400" cy="1021561"/>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pic>
        <p:nvPicPr>
          <p:cNvPr id="5" name="Afbeelding 4">
            <a:extLst>
              <a:ext uri="{FF2B5EF4-FFF2-40B4-BE49-F238E27FC236}">
                <a16:creationId xmlns:a16="http://schemas.microsoft.com/office/drawing/2014/main" id="{6B76F13D-C38B-4338-9B6C-408A0D1D558B}"/>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2923954" y="674481"/>
            <a:ext cx="9268047" cy="5945855"/>
          </a:xfrm>
          <a:custGeom>
            <a:avLst/>
            <a:gdLst>
              <a:gd name="connsiteX0" fmla="*/ 0 w 9268047"/>
              <a:gd name="connsiteY0" fmla="*/ 0 h 5945855"/>
              <a:gd name="connsiteX1" fmla="*/ 9268047 w 9268047"/>
              <a:gd name="connsiteY1" fmla="*/ 0 h 5945855"/>
              <a:gd name="connsiteX2" fmla="*/ 9268047 w 9268047"/>
              <a:gd name="connsiteY2" fmla="*/ 5945855 h 5945855"/>
              <a:gd name="connsiteX3" fmla="*/ 0 w 9268047"/>
              <a:gd name="connsiteY3" fmla="*/ 5945855 h 5945855"/>
            </a:gdLst>
            <a:ahLst/>
            <a:cxnLst>
              <a:cxn ang="0">
                <a:pos x="connsiteX0" y="connsiteY0"/>
              </a:cxn>
              <a:cxn ang="0">
                <a:pos x="connsiteX1" y="connsiteY1"/>
              </a:cxn>
              <a:cxn ang="0">
                <a:pos x="connsiteX2" y="connsiteY2"/>
              </a:cxn>
              <a:cxn ang="0">
                <a:pos x="connsiteX3" y="connsiteY3"/>
              </a:cxn>
            </a:cxnLst>
            <a:rect l="l" t="t" r="r" b="b"/>
            <a:pathLst>
              <a:path w="9268047" h="5945855">
                <a:moveTo>
                  <a:pt x="0" y="0"/>
                </a:moveTo>
                <a:lnTo>
                  <a:pt x="9268047" y="0"/>
                </a:lnTo>
                <a:lnTo>
                  <a:pt x="9268047" y="5945855"/>
                </a:lnTo>
                <a:lnTo>
                  <a:pt x="0" y="5945855"/>
                </a:lnTo>
                <a:close/>
              </a:path>
            </a:pathLst>
          </a:custGeom>
          <a:effectLst/>
        </p:spPr>
      </p:pic>
      <p:sp>
        <p:nvSpPr>
          <p:cNvPr id="10" name="Tijdelijke aanduiding voor afbeelding 9">
            <a:extLst>
              <a:ext uri="{FF2B5EF4-FFF2-40B4-BE49-F238E27FC236}">
                <a16:creationId xmlns:a16="http://schemas.microsoft.com/office/drawing/2014/main" id="{EEFF2DB8-71DE-4AF6-B3C0-45D8937539B6}"/>
              </a:ext>
            </a:extLst>
          </p:cNvPr>
          <p:cNvSpPr>
            <a:spLocks noGrp="1"/>
          </p:cNvSpPr>
          <p:nvPr>
            <p:ph type="pic" sz="quarter" idx="10"/>
          </p:nvPr>
        </p:nvSpPr>
        <p:spPr>
          <a:xfrm>
            <a:off x="4301532" y="988679"/>
            <a:ext cx="7216574" cy="4514849"/>
          </a:xfrm>
          <a:custGeom>
            <a:avLst/>
            <a:gdLst>
              <a:gd name="connsiteX0" fmla="*/ 0 w 7216574"/>
              <a:gd name="connsiteY0" fmla="*/ 0 h 4514849"/>
              <a:gd name="connsiteX1" fmla="*/ 7216574 w 7216574"/>
              <a:gd name="connsiteY1" fmla="*/ 0 h 4514849"/>
              <a:gd name="connsiteX2" fmla="*/ 7216574 w 7216574"/>
              <a:gd name="connsiteY2" fmla="*/ 4514849 h 4514849"/>
              <a:gd name="connsiteX3" fmla="*/ 0 w 7216574"/>
              <a:gd name="connsiteY3" fmla="*/ 4514849 h 4514849"/>
            </a:gdLst>
            <a:ahLst/>
            <a:cxnLst>
              <a:cxn ang="0">
                <a:pos x="connsiteX0" y="connsiteY0"/>
              </a:cxn>
              <a:cxn ang="0">
                <a:pos x="connsiteX1" y="connsiteY1"/>
              </a:cxn>
              <a:cxn ang="0">
                <a:pos x="connsiteX2" y="connsiteY2"/>
              </a:cxn>
              <a:cxn ang="0">
                <a:pos x="connsiteX3" y="connsiteY3"/>
              </a:cxn>
            </a:cxnLst>
            <a:rect l="l" t="t" r="r" b="b"/>
            <a:pathLst>
              <a:path w="7216574" h="4514849">
                <a:moveTo>
                  <a:pt x="0" y="0"/>
                </a:moveTo>
                <a:lnTo>
                  <a:pt x="7216574" y="0"/>
                </a:lnTo>
                <a:lnTo>
                  <a:pt x="7216574" y="4514849"/>
                </a:lnTo>
                <a:lnTo>
                  <a:pt x="0" y="4514849"/>
                </a:lnTo>
                <a:close/>
              </a:path>
            </a:pathLst>
          </a:custGeom>
          <a:solidFill>
            <a:schemeClr val="bg1"/>
          </a:solidFill>
        </p:spPr>
        <p:txBody>
          <a:bodyPr wrap="square" tIns="216000">
            <a:noAutofit/>
          </a:bodyPr>
          <a:lstStyle>
            <a:lvl1pPr marL="0" indent="0" algn="ctr">
              <a:buNone/>
              <a:defRPr sz="1500">
                <a:latin typeface="Times New Roman" panose="02020603050405020304" pitchFamily="18" charset="0"/>
                <a:cs typeface="Times New Roman" panose="02020603050405020304" pitchFamily="18" charset="0"/>
              </a:defRPr>
            </a:lvl1pPr>
          </a:lstStyle>
          <a:p>
            <a:endParaRPr lang="en-US" dirty="0"/>
          </a:p>
        </p:txBody>
      </p:sp>
      <p:sp>
        <p:nvSpPr>
          <p:cNvPr id="20" name="Tijdelijke aanduiding voor tekst 19">
            <a:extLst>
              <a:ext uri="{FF2B5EF4-FFF2-40B4-BE49-F238E27FC236}">
                <a16:creationId xmlns:a16="http://schemas.microsoft.com/office/drawing/2014/main" id="{B7661C95-1F37-43EC-9695-D16D7B83D27A}"/>
              </a:ext>
            </a:extLst>
          </p:cNvPr>
          <p:cNvSpPr>
            <a:spLocks noGrp="1"/>
          </p:cNvSpPr>
          <p:nvPr>
            <p:ph type="body" sz="quarter" idx="17"/>
          </p:nvPr>
        </p:nvSpPr>
        <p:spPr>
          <a:xfrm>
            <a:off x="623889" y="1401027"/>
            <a:ext cx="3093870" cy="4756989"/>
          </a:xfrm>
          <a:custGeom>
            <a:avLst/>
            <a:gdLst>
              <a:gd name="connsiteX0" fmla="*/ 0 w 3093870"/>
              <a:gd name="connsiteY0" fmla="*/ 0 h 4756989"/>
              <a:gd name="connsiteX1" fmla="*/ 3093870 w 3093870"/>
              <a:gd name="connsiteY1" fmla="*/ 0 h 4756989"/>
              <a:gd name="connsiteX2" fmla="*/ 3093870 w 3093870"/>
              <a:gd name="connsiteY2" fmla="*/ 4320079 h 4756989"/>
              <a:gd name="connsiteX3" fmla="*/ 2587982 w 3093870"/>
              <a:gd name="connsiteY3" fmla="*/ 4320079 h 4756989"/>
              <a:gd name="connsiteX4" fmla="*/ 2134964 w 3093870"/>
              <a:gd name="connsiteY4" fmla="*/ 4689300 h 4756989"/>
              <a:gd name="connsiteX5" fmla="*/ 2128140 w 3093870"/>
              <a:gd name="connsiteY5" fmla="*/ 4756989 h 4756989"/>
              <a:gd name="connsiteX6" fmla="*/ 0 w 3093870"/>
              <a:gd name="connsiteY6" fmla="*/ 4756989 h 475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3870" h="4756989">
                <a:moveTo>
                  <a:pt x="0" y="0"/>
                </a:moveTo>
                <a:lnTo>
                  <a:pt x="3093870" y="0"/>
                </a:lnTo>
                <a:lnTo>
                  <a:pt x="3093870" y="4320079"/>
                </a:lnTo>
                <a:lnTo>
                  <a:pt x="2587982" y="4320079"/>
                </a:lnTo>
                <a:cubicBezTo>
                  <a:pt x="2364521" y="4320079"/>
                  <a:pt x="2178082" y="4478586"/>
                  <a:pt x="2134964" y="4689300"/>
                </a:cubicBezTo>
                <a:lnTo>
                  <a:pt x="2128140" y="4756989"/>
                </a:lnTo>
                <a:lnTo>
                  <a:pt x="0" y="4756989"/>
                </a:lnTo>
                <a:close/>
              </a:path>
            </a:pathLst>
          </a:custGeom>
        </p:spPr>
        <p:txBody>
          <a:bodyPr wrap="square">
            <a:noAutofit/>
          </a:bodyPr>
          <a:lstStyle>
            <a:lvl1pPr>
              <a:defRPr sz="1800">
                <a:latin typeface="Times New Roman" panose="02020603050405020304" pitchFamily="18" charset="0"/>
                <a:ea typeface="Tahoma" panose="020B0604030504040204" pitchFamily="34" charset="0"/>
                <a:cs typeface="Times New Roman" panose="02020603050405020304" pitchFamily="18" charset="0"/>
              </a:defRPr>
            </a:lvl1pPr>
            <a:lvl2pPr>
              <a:defRPr sz="1600">
                <a:latin typeface="Times New Roman" panose="02020603050405020304" pitchFamily="18" charset="0"/>
                <a:ea typeface="Tahoma" panose="020B0604030504040204" pitchFamily="34" charset="0"/>
                <a:cs typeface="Times New Roman" panose="02020603050405020304" pitchFamily="18" charset="0"/>
              </a:defRPr>
            </a:lvl2pPr>
            <a:lvl3pPr>
              <a:defRPr sz="1400">
                <a:latin typeface="Times New Roman" panose="02020603050405020304" pitchFamily="18" charset="0"/>
                <a:ea typeface="Tahoma" panose="020B0604030504040204" pitchFamily="34" charset="0"/>
                <a:cs typeface="Times New Roman" panose="02020603050405020304" pitchFamily="18" charset="0"/>
              </a:defRPr>
            </a:lvl3pPr>
            <a:lvl4pPr>
              <a:defRPr sz="1200">
                <a:latin typeface="Times New Roman" panose="02020603050405020304" pitchFamily="18" charset="0"/>
                <a:ea typeface="Tahoma" panose="020B0604030504040204" pitchFamily="34" charset="0"/>
                <a:cs typeface="Times New Roman" panose="02020603050405020304" pitchFamily="18" charset="0"/>
              </a:defRPr>
            </a:lvl4pPr>
            <a:lvl5pPr>
              <a:defRPr sz="1200">
                <a:latin typeface="Times New Roman" panose="02020603050405020304" pitchFamily="18" charset="0"/>
                <a:ea typeface="Tahoma" panose="020B0604030504040204" pitchFamily="34" charset="0"/>
                <a:cs typeface="Times New Roman" panose="02020603050405020304" pitchFamily="18"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5" name="Tijdelijke aanduiding voor tekst 10">
            <a:extLst>
              <a:ext uri="{FF2B5EF4-FFF2-40B4-BE49-F238E27FC236}">
                <a16:creationId xmlns:a16="http://schemas.microsoft.com/office/drawing/2014/main" id="{AAD6F90A-1BC9-4103-BF01-911356266DC4}"/>
              </a:ext>
            </a:extLst>
          </p:cNvPr>
          <p:cNvSpPr>
            <a:spLocks noGrp="1"/>
          </p:cNvSpPr>
          <p:nvPr>
            <p:ph type="body" sz="quarter" idx="15" hasCustomPrompt="1"/>
          </p:nvPr>
        </p:nvSpPr>
        <p:spPr>
          <a:xfrm>
            <a:off x="623889" y="846147"/>
            <a:ext cx="3093870" cy="381169"/>
          </a:xfrm>
        </p:spPr>
        <p:txBody>
          <a:bodyPr lIns="0" tIns="0" rIns="0" bIns="0">
            <a:normAutofit/>
          </a:bodyPr>
          <a:lstStyle>
            <a:lvl1pPr marL="0" indent="0">
              <a:buNone/>
              <a:defRPr sz="2000" b="1" cap="none" baseline="0">
                <a:latin typeface="Times New Roman" panose="02020603050405020304" pitchFamily="18" charset="0"/>
                <a:cs typeface="Times New Roman" panose="02020603050405020304" pitchFamily="18" charset="0"/>
              </a:defRPr>
            </a:lvl1pPr>
          </a:lstStyle>
          <a:p>
            <a:pPr lvl="0"/>
            <a:r>
              <a:rPr lang="nl-NL" dirty="0"/>
              <a:t>Typ hier een titel…</a:t>
            </a:r>
          </a:p>
        </p:txBody>
      </p:sp>
      <p:sp>
        <p:nvSpPr>
          <p:cNvPr id="16" name="Rectangle 20">
            <a:extLst>
              <a:ext uri="{FF2B5EF4-FFF2-40B4-BE49-F238E27FC236}">
                <a16:creationId xmlns:a16="http://schemas.microsoft.com/office/drawing/2014/main" id="{694483A2-5578-4722-BDF7-70E8767A5B77}"/>
              </a:ext>
            </a:extLst>
          </p:cNvPr>
          <p:cNvSpPr/>
          <p:nvPr userDrawn="1"/>
        </p:nvSpPr>
        <p:spPr>
          <a:xfrm>
            <a:off x="623888" y="674481"/>
            <a:ext cx="126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4" name="Tijdelijke aanduiding voor voettekst 4">
            <a:extLst>
              <a:ext uri="{FF2B5EF4-FFF2-40B4-BE49-F238E27FC236}">
                <a16:creationId xmlns:a16="http://schemas.microsoft.com/office/drawing/2014/main" id="{8E8C0674-9443-4305-B467-FD1183139E1F}"/>
              </a:ext>
            </a:extLst>
          </p:cNvPr>
          <p:cNvSpPr>
            <a:spLocks noGrp="1"/>
          </p:cNvSpPr>
          <p:nvPr>
            <p:ph type="ftr" sz="quarter" idx="3"/>
          </p:nvPr>
        </p:nvSpPr>
        <p:spPr>
          <a:xfrm>
            <a:off x="1091646" y="6569230"/>
            <a:ext cx="4271963" cy="152245"/>
          </a:xfrm>
          <a:prstGeom prst="rect">
            <a:avLst/>
          </a:prstGeom>
        </p:spPr>
        <p:txBody>
          <a:bodyPr vert="horz" lIns="0" tIns="45720" rIns="91440" bIns="45720" rtlCol="0" anchor="ctr"/>
          <a:lstStyle>
            <a:lvl1pPr algn="l">
              <a:defRPr sz="1000">
                <a:solidFill>
                  <a:schemeClr val="accent5"/>
                </a:solidFill>
                <a:latin typeface="Times New Roman" panose="02020603050405020304" pitchFamily="18" charset="0"/>
                <a:cs typeface="Times New Roman" panose="02020603050405020304" pitchFamily="18" charset="0"/>
              </a:defRPr>
            </a:lvl1pPr>
          </a:lstStyle>
          <a:p>
            <a:r>
              <a:rPr lang="nl-NL" dirty="0"/>
              <a:t>Title Presentation</a:t>
            </a:r>
          </a:p>
        </p:txBody>
      </p:sp>
      <p:sp>
        <p:nvSpPr>
          <p:cNvPr id="17" name="Tijdelijke aanduiding voor dianummer 5">
            <a:extLst>
              <a:ext uri="{FF2B5EF4-FFF2-40B4-BE49-F238E27FC236}">
                <a16:creationId xmlns:a16="http://schemas.microsoft.com/office/drawing/2014/main" id="{618CE721-491B-4A9F-8C0A-DBF63EAC8258}"/>
              </a:ext>
            </a:extLst>
          </p:cNvPr>
          <p:cNvSpPr>
            <a:spLocks noGrp="1"/>
          </p:cNvSpPr>
          <p:nvPr>
            <p:ph type="sldNum" sz="quarter" idx="4"/>
          </p:nvPr>
        </p:nvSpPr>
        <p:spPr>
          <a:xfrm>
            <a:off x="623888" y="6569230"/>
            <a:ext cx="251211" cy="152245"/>
          </a:xfrm>
          <a:prstGeom prst="rect">
            <a:avLst/>
          </a:prstGeom>
        </p:spPr>
        <p:txBody>
          <a:bodyPr vert="horz" lIns="0" tIns="45720" rIns="0" bIns="45720" rtlCol="0" anchor="ctr"/>
          <a:lstStyle>
            <a:lvl1pPr algn="ctr">
              <a:defRPr sz="1000">
                <a:solidFill>
                  <a:schemeClr val="accent5"/>
                </a:solidFill>
                <a:latin typeface="Times New Roman" panose="02020603050405020304" pitchFamily="18" charset="0"/>
                <a:cs typeface="Times New Roman" panose="02020603050405020304" pitchFamily="18" charset="0"/>
              </a:defRPr>
            </a:lvl1pPr>
          </a:lstStyle>
          <a:p>
            <a:fld id="{03CD17C6-BF34-4E26-8D05-5A6B3B9C63B6}" type="slidenum">
              <a:rPr lang="nl-NL" smtClean="0"/>
              <a:pPr/>
              <a:t>‹nr.›</a:t>
            </a:fld>
            <a:endParaRPr lang="nl-NL" dirty="0"/>
          </a:p>
        </p:txBody>
      </p:sp>
      <p:sp>
        <p:nvSpPr>
          <p:cNvPr id="18" name="Rectangle 20">
            <a:extLst>
              <a:ext uri="{FF2B5EF4-FFF2-40B4-BE49-F238E27FC236}">
                <a16:creationId xmlns:a16="http://schemas.microsoft.com/office/drawing/2014/main" id="{BF5A1CCB-9D92-4973-852B-4BA0020B1F10}"/>
              </a:ext>
            </a:extLst>
          </p:cNvPr>
          <p:cNvSpPr/>
          <p:nvPr userDrawn="1"/>
        </p:nvSpPr>
        <p:spPr>
          <a:xfrm rot="5400000">
            <a:off x="867070" y="6636355"/>
            <a:ext cx="14519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grpSp>
        <p:nvGrpSpPr>
          <p:cNvPr id="19" name="Groep 18">
            <a:extLst>
              <a:ext uri="{FF2B5EF4-FFF2-40B4-BE49-F238E27FC236}">
                <a16:creationId xmlns:a16="http://schemas.microsoft.com/office/drawing/2014/main" id="{2F5D59EC-CAA5-4C9E-AC2E-0CB1C59859F2}"/>
              </a:ext>
            </a:extLst>
          </p:cNvPr>
          <p:cNvGrpSpPr/>
          <p:nvPr userDrawn="1"/>
        </p:nvGrpSpPr>
        <p:grpSpPr>
          <a:xfrm>
            <a:off x="-3620530" y="2"/>
            <a:ext cx="3527668" cy="3816560"/>
            <a:chOff x="-3913429" y="2864654"/>
            <a:chExt cx="3820567" cy="3816560"/>
          </a:xfrm>
        </p:grpSpPr>
        <p:sp>
          <p:nvSpPr>
            <p:cNvPr id="21" name="Rechthoek: afgeronde hoeken 20">
              <a:extLst>
                <a:ext uri="{FF2B5EF4-FFF2-40B4-BE49-F238E27FC236}">
                  <a16:creationId xmlns:a16="http://schemas.microsoft.com/office/drawing/2014/main" id="{1B3B527F-1D45-44EA-BB2F-5C8671E2572A}"/>
                </a:ext>
              </a:extLst>
            </p:cNvPr>
            <p:cNvSpPr/>
            <p:nvPr userDrawn="1"/>
          </p:nvSpPr>
          <p:spPr>
            <a:xfrm>
              <a:off x="-3913429" y="3343976"/>
              <a:ext cx="3820567" cy="333723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Voeg een afbeelding toe door een afbeelding vanaf je bestanden naar deze slide te slepen. Of door op het icoon te klikken en een afbeelding in te voegen.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er al een afbeelding is toegevoegd, moet je deze eerst verwijderen. Nadat je dit hebt gedaan, komen er iconen tevoorschijn in het kader.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Wanneer je de afbeelding bij wilt snijden of een andere positie in het kader wilt geven. Dan kun je dit doen door de afbeelding aan te klikken met de rechtermuisknop. Vervolgens kies je voor: ‘’Bijsnijden’’.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Nu kun je de afbeelding bijsnijden door de zwarte hoeken te gebruiken. Je kunt ook de positie van de afbeelding wijzigen door de afbeelding te verslepen. </a:t>
              </a:r>
              <a:br>
                <a:rPr lang="nl-NL" sz="1000" b="0" dirty="0">
                  <a:latin typeface="+mn-lt"/>
                  <a:cs typeface="Arial" panose="020B0604020202020204" pitchFamily="34" charset="0"/>
                </a:rPr>
              </a:br>
              <a:r>
                <a:rPr lang="nl-NL" sz="1000" b="0" dirty="0">
                  <a:latin typeface="+mn-lt"/>
                  <a:cs typeface="Arial" panose="020B0604020202020204" pitchFamily="34" charset="0"/>
                </a:rPr>
                <a:t>Of de grijze rondjes verslepen om de afbeelding in het kader te positioneren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Nadat je de wijzingen hebt doorgevoerd, klik je nogmaals op: ‘’Bijsnijden’’. Nu is de afbeelding gewijzigd. </a:t>
              </a:r>
            </a:p>
          </p:txBody>
        </p:sp>
        <p:sp>
          <p:nvSpPr>
            <p:cNvPr id="22" name="Rechthoek: afgeronde hoeken 21">
              <a:extLst>
                <a:ext uri="{FF2B5EF4-FFF2-40B4-BE49-F238E27FC236}">
                  <a16:creationId xmlns:a16="http://schemas.microsoft.com/office/drawing/2014/main" id="{577D8AE5-61F1-4A33-A66C-6ABCCFC6847C}"/>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Afbeelding toevoegen of wijzigen</a:t>
              </a:r>
              <a:endParaRPr lang="nl-NL" sz="1000" b="0" dirty="0">
                <a:solidFill>
                  <a:schemeClr val="bg1"/>
                </a:solidFill>
                <a:latin typeface="+mn-lt"/>
                <a:cs typeface="Arial" panose="020B0604020202020204" pitchFamily="34" charset="0"/>
              </a:endParaRPr>
            </a:p>
          </p:txBody>
        </p:sp>
      </p:grpSp>
    </p:spTree>
    <p:extLst>
      <p:ext uri="{BB962C8B-B14F-4D97-AF65-F5344CB8AC3E}">
        <p14:creationId xmlns:p14="http://schemas.microsoft.com/office/powerpoint/2010/main" val="914070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 50% + Afbeelding 50% (2)">
    <p:spTree>
      <p:nvGrpSpPr>
        <p:cNvPr id="1" name=""/>
        <p:cNvGrpSpPr/>
        <p:nvPr/>
      </p:nvGrpSpPr>
      <p:grpSpPr>
        <a:xfrm>
          <a:off x="0" y="0"/>
          <a:ext cx="0" cy="0"/>
          <a:chOff x="0" y="0"/>
          <a:chExt cx="0" cy="0"/>
        </a:xfrm>
      </p:grpSpPr>
      <p:sp>
        <p:nvSpPr>
          <p:cNvPr id="19" name="Tijdelijke aanduiding voor afbeelding 18">
            <a:extLst>
              <a:ext uri="{FF2B5EF4-FFF2-40B4-BE49-F238E27FC236}">
                <a16:creationId xmlns:a16="http://schemas.microsoft.com/office/drawing/2014/main" id="{8238754A-5B58-4BC3-97C5-6939E4F21FCA}"/>
              </a:ext>
            </a:extLst>
          </p:cNvPr>
          <p:cNvSpPr>
            <a:spLocks noGrp="1"/>
          </p:cNvSpPr>
          <p:nvPr>
            <p:ph type="pic" sz="quarter" idx="19"/>
          </p:nvPr>
        </p:nvSpPr>
        <p:spPr>
          <a:xfrm>
            <a:off x="166362" y="2402552"/>
            <a:ext cx="5156265" cy="4455448"/>
          </a:xfrm>
          <a:custGeom>
            <a:avLst/>
            <a:gdLst>
              <a:gd name="connsiteX0" fmla="*/ 1390468 w 5156265"/>
              <a:gd name="connsiteY0" fmla="*/ 0 h 4455448"/>
              <a:gd name="connsiteX1" fmla="*/ 3765798 w 5156265"/>
              <a:gd name="connsiteY1" fmla="*/ 0 h 4455448"/>
              <a:gd name="connsiteX2" fmla="*/ 3940715 w 5156265"/>
              <a:gd name="connsiteY2" fmla="*/ 101574 h 4455448"/>
              <a:gd name="connsiteX3" fmla="*/ 5129648 w 5156265"/>
              <a:gd name="connsiteY3" fmla="*/ 2163516 h 4455448"/>
              <a:gd name="connsiteX4" fmla="*/ 5129648 w 5156265"/>
              <a:gd name="connsiteY4" fmla="*/ 2366663 h 4455448"/>
              <a:gd name="connsiteX5" fmla="*/ 3940715 w 5156265"/>
              <a:gd name="connsiteY5" fmla="*/ 4426067 h 4455448"/>
              <a:gd name="connsiteX6" fmla="*/ 3918696 w 5156265"/>
              <a:gd name="connsiteY6" fmla="*/ 4455448 h 4455448"/>
              <a:gd name="connsiteX7" fmla="*/ 1237570 w 5156265"/>
              <a:gd name="connsiteY7" fmla="*/ 4455448 h 4455448"/>
              <a:gd name="connsiteX8" fmla="*/ 1215551 w 5156265"/>
              <a:gd name="connsiteY8" fmla="*/ 4426067 h 4455448"/>
              <a:gd name="connsiteX9" fmla="*/ 26619 w 5156265"/>
              <a:gd name="connsiteY9" fmla="*/ 2366663 h 4455448"/>
              <a:gd name="connsiteX10" fmla="*/ 26619 w 5156265"/>
              <a:gd name="connsiteY10" fmla="*/ 2163516 h 4455448"/>
              <a:gd name="connsiteX11" fmla="*/ 1215551 w 5156265"/>
              <a:gd name="connsiteY11" fmla="*/ 101574 h 4455448"/>
              <a:gd name="connsiteX12" fmla="*/ 1390468 w 5156265"/>
              <a:gd name="connsiteY12" fmla="*/ 0 h 445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56265" h="4455448">
                <a:moveTo>
                  <a:pt x="1390468" y="0"/>
                </a:moveTo>
                <a:cubicBezTo>
                  <a:pt x="3765798" y="0"/>
                  <a:pt x="3765798" y="0"/>
                  <a:pt x="3765798" y="0"/>
                </a:cubicBezTo>
                <a:cubicBezTo>
                  <a:pt x="3839314" y="0"/>
                  <a:pt x="3905225" y="38090"/>
                  <a:pt x="3940715" y="101574"/>
                </a:cubicBezTo>
                <a:cubicBezTo>
                  <a:pt x="5129648" y="2163516"/>
                  <a:pt x="5129648" y="2163516"/>
                  <a:pt x="5129648" y="2163516"/>
                </a:cubicBezTo>
                <a:cubicBezTo>
                  <a:pt x="5165138" y="2224460"/>
                  <a:pt x="5165138" y="2303180"/>
                  <a:pt x="5129648" y="2366663"/>
                </a:cubicBezTo>
                <a:cubicBezTo>
                  <a:pt x="3940715" y="4426067"/>
                  <a:pt x="3940715" y="4426067"/>
                  <a:pt x="3940715" y="4426067"/>
                </a:cubicBezTo>
                <a:lnTo>
                  <a:pt x="3918696" y="4455448"/>
                </a:lnTo>
                <a:lnTo>
                  <a:pt x="1237570" y="4455448"/>
                </a:lnTo>
                <a:lnTo>
                  <a:pt x="1215551" y="4426067"/>
                </a:lnTo>
                <a:cubicBezTo>
                  <a:pt x="26619" y="2366663"/>
                  <a:pt x="26619" y="2366663"/>
                  <a:pt x="26619" y="2366663"/>
                </a:cubicBezTo>
                <a:cubicBezTo>
                  <a:pt x="-8872" y="2303180"/>
                  <a:pt x="-8872" y="2224460"/>
                  <a:pt x="26619" y="2163516"/>
                </a:cubicBezTo>
                <a:cubicBezTo>
                  <a:pt x="1215551" y="101574"/>
                  <a:pt x="1215551" y="101574"/>
                  <a:pt x="1215551" y="101574"/>
                </a:cubicBezTo>
                <a:cubicBezTo>
                  <a:pt x="1251041" y="38090"/>
                  <a:pt x="1316952" y="0"/>
                  <a:pt x="1390468" y="0"/>
                </a:cubicBezTo>
                <a:close/>
              </a:path>
            </a:pathLst>
          </a:custGeom>
        </p:spPr>
        <p:txBody>
          <a:bodyPr wrap="square" tIns="216000">
            <a:noAutofit/>
          </a:bodyPr>
          <a:lstStyle>
            <a:lvl1pPr marL="0" indent="0" algn="ctr">
              <a:buNone/>
              <a:defRPr sz="1500">
                <a:latin typeface="Times New Roman" panose="02020603050405020304" pitchFamily="18" charset="0"/>
                <a:cs typeface="Times New Roman" panose="02020603050405020304" pitchFamily="18" charset="0"/>
              </a:defRPr>
            </a:lvl1pPr>
          </a:lstStyle>
          <a:p>
            <a:endParaRPr lang="en-US" dirty="0"/>
          </a:p>
        </p:txBody>
      </p:sp>
      <p:sp>
        <p:nvSpPr>
          <p:cNvPr id="14" name="Tijdelijke aanduiding voor afbeelding 13">
            <a:extLst>
              <a:ext uri="{FF2B5EF4-FFF2-40B4-BE49-F238E27FC236}">
                <a16:creationId xmlns:a16="http://schemas.microsoft.com/office/drawing/2014/main" id="{AF4E9DAE-40F1-4D1F-8526-168DFE4E0921}"/>
              </a:ext>
            </a:extLst>
          </p:cNvPr>
          <p:cNvSpPr>
            <a:spLocks noGrp="1"/>
          </p:cNvSpPr>
          <p:nvPr>
            <p:ph type="pic" sz="quarter" idx="18"/>
          </p:nvPr>
        </p:nvSpPr>
        <p:spPr>
          <a:xfrm>
            <a:off x="170862" y="3"/>
            <a:ext cx="5147262" cy="2227939"/>
          </a:xfrm>
          <a:custGeom>
            <a:avLst/>
            <a:gdLst>
              <a:gd name="connsiteX0" fmla="*/ 0 w 5147262"/>
              <a:gd name="connsiteY0" fmla="*/ 0 h 2227939"/>
              <a:gd name="connsiteX1" fmla="*/ 5147262 w 5147262"/>
              <a:gd name="connsiteY1" fmla="*/ 0 h 2227939"/>
              <a:gd name="connsiteX2" fmla="*/ 5145109 w 5147262"/>
              <a:gd name="connsiteY2" fmla="*/ 17009 h 2227939"/>
              <a:gd name="connsiteX3" fmla="*/ 5125145 w 5147262"/>
              <a:gd name="connsiteY3" fmla="*/ 66962 h 2227939"/>
              <a:gd name="connsiteX4" fmla="*/ 3936213 w 5147262"/>
              <a:gd name="connsiteY4" fmla="*/ 2126366 h 2227939"/>
              <a:gd name="connsiteX5" fmla="*/ 3761296 w 5147262"/>
              <a:gd name="connsiteY5" fmla="*/ 2227939 h 2227939"/>
              <a:gd name="connsiteX6" fmla="*/ 1385966 w 5147262"/>
              <a:gd name="connsiteY6" fmla="*/ 2227939 h 2227939"/>
              <a:gd name="connsiteX7" fmla="*/ 1211049 w 5147262"/>
              <a:gd name="connsiteY7" fmla="*/ 2126366 h 2227939"/>
              <a:gd name="connsiteX8" fmla="*/ 22117 w 5147262"/>
              <a:gd name="connsiteY8" fmla="*/ 66962 h 2227939"/>
              <a:gd name="connsiteX9" fmla="*/ 2153 w 5147262"/>
              <a:gd name="connsiteY9" fmla="*/ 17009 h 222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47262" h="2227939">
                <a:moveTo>
                  <a:pt x="0" y="0"/>
                </a:moveTo>
                <a:lnTo>
                  <a:pt x="5147262" y="0"/>
                </a:lnTo>
                <a:lnTo>
                  <a:pt x="5145109" y="17009"/>
                </a:lnTo>
                <a:cubicBezTo>
                  <a:pt x="5140672" y="34268"/>
                  <a:pt x="5134018" y="51091"/>
                  <a:pt x="5125145" y="66962"/>
                </a:cubicBezTo>
                <a:cubicBezTo>
                  <a:pt x="3936213" y="2126366"/>
                  <a:pt x="3936213" y="2126366"/>
                  <a:pt x="3936213" y="2126366"/>
                </a:cubicBezTo>
                <a:cubicBezTo>
                  <a:pt x="3900723" y="2189849"/>
                  <a:pt x="3834812" y="2227939"/>
                  <a:pt x="3761296" y="2227939"/>
                </a:cubicBezTo>
                <a:cubicBezTo>
                  <a:pt x="1385966" y="2227939"/>
                  <a:pt x="1385966" y="2227939"/>
                  <a:pt x="1385966" y="2227939"/>
                </a:cubicBezTo>
                <a:cubicBezTo>
                  <a:pt x="1312450" y="2227939"/>
                  <a:pt x="1246539" y="2189849"/>
                  <a:pt x="1211049" y="2126366"/>
                </a:cubicBezTo>
                <a:cubicBezTo>
                  <a:pt x="22117" y="66962"/>
                  <a:pt x="22117" y="66962"/>
                  <a:pt x="22117" y="66962"/>
                </a:cubicBezTo>
                <a:cubicBezTo>
                  <a:pt x="13244" y="51091"/>
                  <a:pt x="6590" y="34268"/>
                  <a:pt x="2153" y="17009"/>
                </a:cubicBezTo>
                <a:close/>
              </a:path>
            </a:pathLst>
          </a:custGeom>
        </p:spPr>
        <p:txBody>
          <a:bodyPr wrap="square" tIns="216000">
            <a:noAutofit/>
          </a:bodyPr>
          <a:lstStyle>
            <a:lvl1pPr marL="0" indent="0" algn="ctr">
              <a:buNone/>
              <a:defRPr sz="1500">
                <a:latin typeface="Times New Roman" panose="02020603050405020304" pitchFamily="18" charset="0"/>
                <a:cs typeface="Times New Roman" panose="02020603050405020304" pitchFamily="18" charset="0"/>
              </a:defRPr>
            </a:lvl1pPr>
          </a:lstStyle>
          <a:p>
            <a:endParaRPr lang="en-US" dirty="0"/>
          </a:p>
        </p:txBody>
      </p:sp>
      <p:sp>
        <p:nvSpPr>
          <p:cNvPr id="7" name="Tijdelijke aanduiding voor tekst 10">
            <a:extLst>
              <a:ext uri="{FF2B5EF4-FFF2-40B4-BE49-F238E27FC236}">
                <a16:creationId xmlns:a16="http://schemas.microsoft.com/office/drawing/2014/main" id="{65595C4D-AA2B-425C-9D5E-D22A408E3708}"/>
              </a:ext>
            </a:extLst>
          </p:cNvPr>
          <p:cNvSpPr>
            <a:spLocks noGrp="1"/>
          </p:cNvSpPr>
          <p:nvPr>
            <p:ph type="body" sz="quarter" idx="17"/>
          </p:nvPr>
        </p:nvSpPr>
        <p:spPr>
          <a:xfrm>
            <a:off x="6272463" y="1401027"/>
            <a:ext cx="5295650" cy="4756989"/>
          </a:xfrm>
          <a:custGeom>
            <a:avLst/>
            <a:gdLst>
              <a:gd name="connsiteX0" fmla="*/ 0 w 4475749"/>
              <a:gd name="connsiteY0" fmla="*/ 0 h 4756989"/>
              <a:gd name="connsiteX1" fmla="*/ 4475749 w 4475749"/>
              <a:gd name="connsiteY1" fmla="*/ 0 h 4756989"/>
              <a:gd name="connsiteX2" fmla="*/ 4475749 w 4475749"/>
              <a:gd name="connsiteY2" fmla="*/ 4756989 h 4756989"/>
              <a:gd name="connsiteX3" fmla="*/ 0 w 4475749"/>
              <a:gd name="connsiteY3" fmla="*/ 4756989 h 4756989"/>
            </a:gdLst>
            <a:ahLst/>
            <a:cxnLst>
              <a:cxn ang="0">
                <a:pos x="connsiteX0" y="connsiteY0"/>
              </a:cxn>
              <a:cxn ang="0">
                <a:pos x="connsiteX1" y="connsiteY1"/>
              </a:cxn>
              <a:cxn ang="0">
                <a:pos x="connsiteX2" y="connsiteY2"/>
              </a:cxn>
              <a:cxn ang="0">
                <a:pos x="connsiteX3" y="connsiteY3"/>
              </a:cxn>
            </a:cxnLst>
            <a:rect l="l" t="t" r="r" b="b"/>
            <a:pathLst>
              <a:path w="4475749" h="4756989">
                <a:moveTo>
                  <a:pt x="0" y="0"/>
                </a:moveTo>
                <a:lnTo>
                  <a:pt x="4475749" y="0"/>
                </a:lnTo>
                <a:lnTo>
                  <a:pt x="4475749" y="4756989"/>
                </a:lnTo>
                <a:lnTo>
                  <a:pt x="0" y="4756989"/>
                </a:lnTo>
                <a:close/>
              </a:path>
            </a:pathLst>
          </a:custGeom>
        </p:spPr>
        <p:txBody>
          <a:bodyPr wrap="square">
            <a:noAutofit/>
          </a:bodyPr>
          <a:lstStyle>
            <a:lvl1pPr>
              <a:defRPr sz="1800">
                <a:latin typeface="Times New Roman" panose="02020603050405020304" pitchFamily="18" charset="0"/>
                <a:ea typeface="Tahoma" panose="020B0604030504040204" pitchFamily="34" charset="0"/>
                <a:cs typeface="Times New Roman" panose="02020603050405020304" pitchFamily="18" charset="0"/>
              </a:defRPr>
            </a:lvl1pPr>
            <a:lvl2pPr>
              <a:defRPr sz="1600">
                <a:latin typeface="Times New Roman" panose="02020603050405020304" pitchFamily="18" charset="0"/>
                <a:ea typeface="Tahoma" panose="020B0604030504040204" pitchFamily="34" charset="0"/>
                <a:cs typeface="Times New Roman" panose="02020603050405020304" pitchFamily="18" charset="0"/>
              </a:defRPr>
            </a:lvl2pPr>
            <a:lvl3pPr>
              <a:defRPr sz="1400">
                <a:latin typeface="Times New Roman" panose="02020603050405020304" pitchFamily="18" charset="0"/>
                <a:ea typeface="Tahoma" panose="020B0604030504040204" pitchFamily="34" charset="0"/>
                <a:cs typeface="Times New Roman" panose="02020603050405020304" pitchFamily="18" charset="0"/>
              </a:defRPr>
            </a:lvl3pPr>
            <a:lvl4pPr>
              <a:defRPr sz="1200">
                <a:latin typeface="Times New Roman" panose="02020603050405020304" pitchFamily="18" charset="0"/>
                <a:ea typeface="Tahoma" panose="020B0604030504040204" pitchFamily="34" charset="0"/>
                <a:cs typeface="Times New Roman" panose="02020603050405020304" pitchFamily="18" charset="0"/>
              </a:defRPr>
            </a:lvl4pPr>
            <a:lvl5pPr>
              <a:defRPr sz="1200">
                <a:latin typeface="Times New Roman" panose="02020603050405020304" pitchFamily="18" charset="0"/>
                <a:ea typeface="Tahoma" panose="020B0604030504040204" pitchFamily="34" charset="0"/>
                <a:cs typeface="Times New Roman" panose="02020603050405020304" pitchFamily="18"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8" name="Tijdelijke aanduiding voor tekst 10">
            <a:extLst>
              <a:ext uri="{FF2B5EF4-FFF2-40B4-BE49-F238E27FC236}">
                <a16:creationId xmlns:a16="http://schemas.microsoft.com/office/drawing/2014/main" id="{50521A0B-8BB4-4749-8921-A1FA0DEE8AC9}"/>
              </a:ext>
            </a:extLst>
          </p:cNvPr>
          <p:cNvSpPr>
            <a:spLocks noGrp="1"/>
          </p:cNvSpPr>
          <p:nvPr>
            <p:ph type="body" sz="quarter" idx="15" hasCustomPrompt="1"/>
          </p:nvPr>
        </p:nvSpPr>
        <p:spPr>
          <a:xfrm>
            <a:off x="6272463" y="846147"/>
            <a:ext cx="5295650" cy="381169"/>
          </a:xfrm>
        </p:spPr>
        <p:txBody>
          <a:bodyPr lIns="0" tIns="0" rIns="0" bIns="0">
            <a:normAutofit/>
          </a:bodyPr>
          <a:lstStyle>
            <a:lvl1pPr marL="0" indent="0">
              <a:buNone/>
              <a:defRPr sz="2000" b="1" cap="none" baseline="0">
                <a:latin typeface="Times New Roman" panose="02020603050405020304" pitchFamily="18" charset="0"/>
                <a:cs typeface="Times New Roman" panose="02020603050405020304" pitchFamily="18" charset="0"/>
              </a:defRPr>
            </a:lvl1pPr>
          </a:lstStyle>
          <a:p>
            <a:pPr lvl="0"/>
            <a:r>
              <a:rPr lang="nl-NL" dirty="0"/>
              <a:t>Typ hier een titel…</a:t>
            </a:r>
          </a:p>
        </p:txBody>
      </p:sp>
      <p:sp>
        <p:nvSpPr>
          <p:cNvPr id="9" name="Rectangle 20">
            <a:extLst>
              <a:ext uri="{FF2B5EF4-FFF2-40B4-BE49-F238E27FC236}">
                <a16:creationId xmlns:a16="http://schemas.microsoft.com/office/drawing/2014/main" id="{AE0509E3-298C-42D1-AC3D-4849D43B273A}"/>
              </a:ext>
            </a:extLst>
          </p:cNvPr>
          <p:cNvSpPr/>
          <p:nvPr userDrawn="1"/>
        </p:nvSpPr>
        <p:spPr>
          <a:xfrm>
            <a:off x="6272463" y="674481"/>
            <a:ext cx="126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26" name="Vrije vorm: vorm 25">
            <a:extLst>
              <a:ext uri="{FF2B5EF4-FFF2-40B4-BE49-F238E27FC236}">
                <a16:creationId xmlns:a16="http://schemas.microsoft.com/office/drawing/2014/main" id="{404AC1FD-C590-461C-A23D-2D8269C1DB15}"/>
              </a:ext>
            </a:extLst>
          </p:cNvPr>
          <p:cNvSpPr>
            <a:spLocks noChangeAspect="1"/>
          </p:cNvSpPr>
          <p:nvPr userDrawn="1"/>
        </p:nvSpPr>
        <p:spPr bwMode="auto">
          <a:xfrm>
            <a:off x="0" y="3491173"/>
            <a:ext cx="401678" cy="726546"/>
          </a:xfrm>
          <a:custGeom>
            <a:avLst/>
            <a:gdLst>
              <a:gd name="connsiteX0" fmla="*/ 0 w 401678"/>
              <a:gd name="connsiteY0" fmla="*/ 0 h 726546"/>
              <a:gd name="connsiteX1" fmla="*/ 1834 w 401678"/>
              <a:gd name="connsiteY1" fmla="*/ 0 h 726546"/>
              <a:gd name="connsiteX2" fmla="*/ 178551 w 401678"/>
              <a:gd name="connsiteY2" fmla="*/ 0 h 726546"/>
              <a:gd name="connsiteX3" fmla="*/ 206620 w 401678"/>
              <a:gd name="connsiteY3" fmla="*/ 16300 h 726546"/>
              <a:gd name="connsiteX4" fmla="*/ 397407 w 401678"/>
              <a:gd name="connsiteY4" fmla="*/ 347177 h 726546"/>
              <a:gd name="connsiteX5" fmla="*/ 397407 w 401678"/>
              <a:gd name="connsiteY5" fmla="*/ 379776 h 726546"/>
              <a:gd name="connsiteX6" fmla="*/ 206620 w 401678"/>
              <a:gd name="connsiteY6" fmla="*/ 710247 h 726546"/>
              <a:gd name="connsiteX7" fmla="*/ 178551 w 401678"/>
              <a:gd name="connsiteY7" fmla="*/ 726546 h 726546"/>
              <a:gd name="connsiteX8" fmla="*/ 17747 w 401678"/>
              <a:gd name="connsiteY8" fmla="*/ 726546 h 726546"/>
              <a:gd name="connsiteX9" fmla="*/ 0 w 401678"/>
              <a:gd name="connsiteY9" fmla="*/ 726546 h 72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1678" h="726546">
                <a:moveTo>
                  <a:pt x="0" y="0"/>
                </a:moveTo>
                <a:lnTo>
                  <a:pt x="1834" y="0"/>
                </a:lnTo>
                <a:cubicBezTo>
                  <a:pt x="49014" y="0"/>
                  <a:pt x="107083" y="0"/>
                  <a:pt x="178551" y="0"/>
                </a:cubicBezTo>
                <a:cubicBezTo>
                  <a:pt x="190348" y="0"/>
                  <a:pt x="200925" y="6112"/>
                  <a:pt x="206620" y="16300"/>
                </a:cubicBezTo>
                <a:cubicBezTo>
                  <a:pt x="206620" y="16300"/>
                  <a:pt x="206620" y="16300"/>
                  <a:pt x="397407" y="347177"/>
                </a:cubicBezTo>
                <a:cubicBezTo>
                  <a:pt x="403102" y="356957"/>
                  <a:pt x="403102" y="369589"/>
                  <a:pt x="397407" y="379776"/>
                </a:cubicBezTo>
                <a:cubicBezTo>
                  <a:pt x="397407" y="379776"/>
                  <a:pt x="397407" y="379776"/>
                  <a:pt x="206620" y="710247"/>
                </a:cubicBezTo>
                <a:cubicBezTo>
                  <a:pt x="200925" y="720434"/>
                  <a:pt x="190348" y="726546"/>
                  <a:pt x="178551" y="726546"/>
                </a:cubicBezTo>
                <a:cubicBezTo>
                  <a:pt x="178551" y="726546"/>
                  <a:pt x="178551" y="726546"/>
                  <a:pt x="17747" y="726546"/>
                </a:cubicBezTo>
                <a:lnTo>
                  <a:pt x="0" y="726546"/>
                </a:lnTo>
                <a:close/>
              </a:path>
            </a:pathLst>
          </a:custGeom>
          <a:solidFill>
            <a:schemeClr val="accent1"/>
          </a:solidFill>
          <a:ln>
            <a:noFill/>
          </a:ln>
          <a:effectLst/>
        </p:spPr>
        <p:txBody>
          <a:bodyPr vert="horz" wrap="square" lIns="91440" tIns="45720" rIns="91440" bIns="45720" numCol="1" anchor="t" anchorCtr="0" compatLnSpc="1">
            <a:prstTxWarp prst="textNoShape">
              <a:avLst/>
            </a:prstTxWarp>
            <a:noAutofit/>
          </a:bodyPr>
          <a:lstStyle/>
          <a:p>
            <a:endParaRPr lang="en-US"/>
          </a:p>
        </p:txBody>
      </p:sp>
      <p:sp>
        <p:nvSpPr>
          <p:cNvPr id="22" name="Freeform 5">
            <a:extLst>
              <a:ext uri="{FF2B5EF4-FFF2-40B4-BE49-F238E27FC236}">
                <a16:creationId xmlns:a16="http://schemas.microsoft.com/office/drawing/2014/main" id="{B59F143E-337A-446C-A632-76035D79F8C0}"/>
              </a:ext>
            </a:extLst>
          </p:cNvPr>
          <p:cNvSpPr>
            <a:spLocks noChangeAspect="1"/>
          </p:cNvSpPr>
          <p:nvPr userDrawn="1"/>
        </p:nvSpPr>
        <p:spPr bwMode="auto">
          <a:xfrm>
            <a:off x="4211716" y="1622373"/>
            <a:ext cx="1583578" cy="1385748"/>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5" name="Vrije vorm: vorm 24">
            <a:extLst>
              <a:ext uri="{FF2B5EF4-FFF2-40B4-BE49-F238E27FC236}">
                <a16:creationId xmlns:a16="http://schemas.microsoft.com/office/drawing/2014/main" id="{E4F9187C-024E-482B-8299-3C7617A82FB1}"/>
              </a:ext>
            </a:extLst>
          </p:cNvPr>
          <p:cNvSpPr>
            <a:spLocks noChangeAspect="1"/>
          </p:cNvSpPr>
          <p:nvPr userDrawn="1"/>
        </p:nvSpPr>
        <p:spPr bwMode="auto">
          <a:xfrm>
            <a:off x="4278901" y="6494724"/>
            <a:ext cx="827395" cy="363276"/>
          </a:xfrm>
          <a:custGeom>
            <a:avLst/>
            <a:gdLst>
              <a:gd name="connsiteX0" fmla="*/ 223114 w 827395"/>
              <a:gd name="connsiteY0" fmla="*/ 0 h 363276"/>
              <a:gd name="connsiteX1" fmla="*/ 604281 w 827395"/>
              <a:gd name="connsiteY1" fmla="*/ 0 h 363276"/>
              <a:gd name="connsiteX2" fmla="*/ 632349 w 827395"/>
              <a:gd name="connsiteY2" fmla="*/ 16300 h 363276"/>
              <a:gd name="connsiteX3" fmla="*/ 823136 w 827395"/>
              <a:gd name="connsiteY3" fmla="*/ 347178 h 363276"/>
              <a:gd name="connsiteX4" fmla="*/ 827395 w 827395"/>
              <a:gd name="connsiteY4" fmla="*/ 363276 h 363276"/>
              <a:gd name="connsiteX5" fmla="*/ 0 w 827395"/>
              <a:gd name="connsiteY5" fmla="*/ 363276 h 363276"/>
              <a:gd name="connsiteX6" fmla="*/ 4258 w 827395"/>
              <a:gd name="connsiteY6" fmla="*/ 347178 h 363276"/>
              <a:gd name="connsiteX7" fmla="*/ 195045 w 827395"/>
              <a:gd name="connsiteY7" fmla="*/ 16300 h 363276"/>
              <a:gd name="connsiteX8" fmla="*/ 223114 w 827395"/>
              <a:gd name="connsiteY8" fmla="*/ 0 h 363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7395" h="363276">
                <a:moveTo>
                  <a:pt x="223114" y="0"/>
                </a:moveTo>
                <a:cubicBezTo>
                  <a:pt x="223114" y="0"/>
                  <a:pt x="223114" y="0"/>
                  <a:pt x="604281" y="0"/>
                </a:cubicBezTo>
                <a:cubicBezTo>
                  <a:pt x="616078" y="0"/>
                  <a:pt x="626654" y="6113"/>
                  <a:pt x="632349" y="16300"/>
                </a:cubicBezTo>
                <a:cubicBezTo>
                  <a:pt x="632349" y="16300"/>
                  <a:pt x="632349" y="16300"/>
                  <a:pt x="823136" y="347178"/>
                </a:cubicBezTo>
                <a:lnTo>
                  <a:pt x="827395" y="363276"/>
                </a:lnTo>
                <a:lnTo>
                  <a:pt x="0" y="363276"/>
                </a:lnTo>
                <a:lnTo>
                  <a:pt x="4258" y="347178"/>
                </a:lnTo>
                <a:cubicBezTo>
                  <a:pt x="4258" y="347178"/>
                  <a:pt x="4258" y="347178"/>
                  <a:pt x="195045" y="16300"/>
                </a:cubicBezTo>
                <a:cubicBezTo>
                  <a:pt x="200740" y="6113"/>
                  <a:pt x="211317" y="0"/>
                  <a:pt x="223114"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noAutofit/>
          </a:bodyPr>
          <a:lstStyle/>
          <a:p>
            <a:endParaRPr lang="en-US"/>
          </a:p>
        </p:txBody>
      </p:sp>
      <p:sp>
        <p:nvSpPr>
          <p:cNvPr id="29" name="Tijdelijke aanduiding voor voettekst 4">
            <a:extLst>
              <a:ext uri="{FF2B5EF4-FFF2-40B4-BE49-F238E27FC236}">
                <a16:creationId xmlns:a16="http://schemas.microsoft.com/office/drawing/2014/main" id="{3DDD768B-CC82-4F6A-AFA9-144BB9605854}"/>
              </a:ext>
            </a:extLst>
          </p:cNvPr>
          <p:cNvSpPr>
            <a:spLocks noGrp="1"/>
          </p:cNvSpPr>
          <p:nvPr>
            <p:ph type="ftr" sz="quarter" idx="3"/>
          </p:nvPr>
        </p:nvSpPr>
        <p:spPr>
          <a:xfrm>
            <a:off x="1091646" y="6569230"/>
            <a:ext cx="4271963" cy="152245"/>
          </a:xfrm>
          <a:prstGeom prst="rect">
            <a:avLst/>
          </a:prstGeom>
        </p:spPr>
        <p:txBody>
          <a:bodyPr vert="horz" lIns="0" tIns="45720" rIns="91440" bIns="45720" rtlCol="0" anchor="ctr"/>
          <a:lstStyle>
            <a:lvl1pPr algn="l">
              <a:defRPr sz="1000">
                <a:solidFill>
                  <a:schemeClr val="accent5"/>
                </a:solidFill>
                <a:latin typeface="Times New Roman" panose="02020603050405020304" pitchFamily="18" charset="0"/>
                <a:cs typeface="Times New Roman" panose="02020603050405020304" pitchFamily="18" charset="0"/>
              </a:defRPr>
            </a:lvl1pPr>
          </a:lstStyle>
          <a:p>
            <a:r>
              <a:rPr lang="nl-NL" dirty="0"/>
              <a:t>Title Presentation</a:t>
            </a:r>
          </a:p>
        </p:txBody>
      </p:sp>
      <p:sp>
        <p:nvSpPr>
          <p:cNvPr id="30" name="Tijdelijke aanduiding voor dianummer 5">
            <a:extLst>
              <a:ext uri="{FF2B5EF4-FFF2-40B4-BE49-F238E27FC236}">
                <a16:creationId xmlns:a16="http://schemas.microsoft.com/office/drawing/2014/main" id="{95F15989-5CC2-4107-A952-5F43BF8C0943}"/>
              </a:ext>
            </a:extLst>
          </p:cNvPr>
          <p:cNvSpPr>
            <a:spLocks noGrp="1"/>
          </p:cNvSpPr>
          <p:nvPr>
            <p:ph type="sldNum" sz="quarter" idx="4"/>
          </p:nvPr>
        </p:nvSpPr>
        <p:spPr>
          <a:xfrm>
            <a:off x="623888" y="6569230"/>
            <a:ext cx="251211" cy="152245"/>
          </a:xfrm>
          <a:prstGeom prst="rect">
            <a:avLst/>
          </a:prstGeom>
        </p:spPr>
        <p:txBody>
          <a:bodyPr vert="horz" lIns="0" tIns="45720" rIns="0" bIns="45720" rtlCol="0" anchor="ctr"/>
          <a:lstStyle>
            <a:lvl1pPr algn="ctr">
              <a:defRPr sz="1000">
                <a:solidFill>
                  <a:schemeClr val="accent5"/>
                </a:solidFill>
                <a:latin typeface="Times New Roman" panose="02020603050405020304" pitchFamily="18" charset="0"/>
                <a:cs typeface="Times New Roman" panose="02020603050405020304" pitchFamily="18" charset="0"/>
              </a:defRPr>
            </a:lvl1pPr>
          </a:lstStyle>
          <a:p>
            <a:fld id="{03CD17C6-BF34-4E26-8D05-5A6B3B9C63B6}" type="slidenum">
              <a:rPr lang="nl-NL" smtClean="0"/>
              <a:pPr/>
              <a:t>‹nr.›</a:t>
            </a:fld>
            <a:endParaRPr lang="nl-NL" dirty="0"/>
          </a:p>
        </p:txBody>
      </p:sp>
      <p:sp>
        <p:nvSpPr>
          <p:cNvPr id="31" name="Rectangle 20">
            <a:extLst>
              <a:ext uri="{FF2B5EF4-FFF2-40B4-BE49-F238E27FC236}">
                <a16:creationId xmlns:a16="http://schemas.microsoft.com/office/drawing/2014/main" id="{B0BD2573-6D6C-4B84-861B-322A8926436C}"/>
              </a:ext>
            </a:extLst>
          </p:cNvPr>
          <p:cNvSpPr/>
          <p:nvPr userDrawn="1"/>
        </p:nvSpPr>
        <p:spPr>
          <a:xfrm rot="5400000">
            <a:off x="867070" y="6636355"/>
            <a:ext cx="14519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grpSp>
        <p:nvGrpSpPr>
          <p:cNvPr id="32" name="Groep 31">
            <a:extLst>
              <a:ext uri="{FF2B5EF4-FFF2-40B4-BE49-F238E27FC236}">
                <a16:creationId xmlns:a16="http://schemas.microsoft.com/office/drawing/2014/main" id="{8697753D-9337-4D35-B432-BE376BEF2D25}"/>
              </a:ext>
            </a:extLst>
          </p:cNvPr>
          <p:cNvGrpSpPr/>
          <p:nvPr userDrawn="1"/>
        </p:nvGrpSpPr>
        <p:grpSpPr>
          <a:xfrm>
            <a:off x="-3620530" y="2"/>
            <a:ext cx="3527668" cy="3816560"/>
            <a:chOff x="-3913429" y="2864654"/>
            <a:chExt cx="3820567" cy="3816560"/>
          </a:xfrm>
        </p:grpSpPr>
        <p:sp>
          <p:nvSpPr>
            <p:cNvPr id="33" name="Rechthoek: afgeronde hoeken 32">
              <a:extLst>
                <a:ext uri="{FF2B5EF4-FFF2-40B4-BE49-F238E27FC236}">
                  <a16:creationId xmlns:a16="http://schemas.microsoft.com/office/drawing/2014/main" id="{832AA08F-D732-49E0-951B-A1A4E5529E33}"/>
                </a:ext>
              </a:extLst>
            </p:cNvPr>
            <p:cNvSpPr/>
            <p:nvPr userDrawn="1"/>
          </p:nvSpPr>
          <p:spPr>
            <a:xfrm>
              <a:off x="-3913429" y="3343976"/>
              <a:ext cx="3820567" cy="333723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Voeg een afbeelding toe door een afbeelding vanaf je bestanden naar deze slide te slepen. Of door op het icoon te klikken en een afbeelding in te voegen.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er al een afbeelding is toegevoegd, moet je deze eerst verwijderen. Nadat je dit hebt gedaan, komen er iconen tevoorschijn in het kader.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Wanneer je de afbeelding bij wilt snijden of een andere positie in het kader wilt geven. Dan kun je dit doen door de afbeelding aan te klikken met de rechtermuisknop. Vervolgens kies je voor: ‘’Bijsnijden’’.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Nu kun je de afbeelding bijsnijden door de zwarte hoeken te gebruiken. Je kunt ook de positie van de afbeelding wijzigen door de afbeelding te verslepen. </a:t>
              </a:r>
              <a:br>
                <a:rPr lang="nl-NL" sz="1000" b="0" dirty="0">
                  <a:latin typeface="+mn-lt"/>
                  <a:cs typeface="Arial" panose="020B0604020202020204" pitchFamily="34" charset="0"/>
                </a:rPr>
              </a:br>
              <a:r>
                <a:rPr lang="nl-NL" sz="1000" b="0" dirty="0">
                  <a:latin typeface="+mn-lt"/>
                  <a:cs typeface="Arial" panose="020B0604020202020204" pitchFamily="34" charset="0"/>
                </a:rPr>
                <a:t>Of de grijze rondjes verslepen om de afbeelding in het kader te positioneren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Nadat je de wijzingen hebt doorgevoerd, klik je nogmaals op: ‘’Bijsnijden’’. Nu is de afbeelding gewijzigd. </a:t>
              </a:r>
            </a:p>
          </p:txBody>
        </p:sp>
        <p:sp>
          <p:nvSpPr>
            <p:cNvPr id="34" name="Rechthoek: afgeronde hoeken 33">
              <a:extLst>
                <a:ext uri="{FF2B5EF4-FFF2-40B4-BE49-F238E27FC236}">
                  <a16:creationId xmlns:a16="http://schemas.microsoft.com/office/drawing/2014/main" id="{43D08ABC-0138-4C20-8F22-BC002CC2C696}"/>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Afbeelding toevoegen of wijzigen</a:t>
              </a:r>
              <a:endParaRPr lang="nl-NL" sz="1000" b="0" dirty="0">
                <a:solidFill>
                  <a:schemeClr val="bg1"/>
                </a:solidFill>
                <a:latin typeface="+mn-lt"/>
                <a:cs typeface="Arial" panose="020B0604020202020204" pitchFamily="34" charset="0"/>
              </a:endParaRPr>
            </a:p>
          </p:txBody>
        </p:sp>
      </p:grpSp>
    </p:spTree>
    <p:extLst>
      <p:ext uri="{BB962C8B-B14F-4D97-AF65-F5344CB8AC3E}">
        <p14:creationId xmlns:p14="http://schemas.microsoft.com/office/powerpoint/2010/main" val="2159106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50% + Afbeelding 50% (3)">
    <p:spTree>
      <p:nvGrpSpPr>
        <p:cNvPr id="1" name=""/>
        <p:cNvGrpSpPr/>
        <p:nvPr/>
      </p:nvGrpSpPr>
      <p:grpSpPr>
        <a:xfrm>
          <a:off x="0" y="0"/>
          <a:ext cx="0" cy="0"/>
          <a:chOff x="0" y="0"/>
          <a:chExt cx="0" cy="0"/>
        </a:xfrm>
      </p:grpSpPr>
      <p:sp>
        <p:nvSpPr>
          <p:cNvPr id="7" name="Tijdelijke aanduiding voor tekst 10">
            <a:extLst>
              <a:ext uri="{FF2B5EF4-FFF2-40B4-BE49-F238E27FC236}">
                <a16:creationId xmlns:a16="http://schemas.microsoft.com/office/drawing/2014/main" id="{65595C4D-AA2B-425C-9D5E-D22A408E3708}"/>
              </a:ext>
            </a:extLst>
          </p:cNvPr>
          <p:cNvSpPr>
            <a:spLocks noGrp="1"/>
          </p:cNvSpPr>
          <p:nvPr>
            <p:ph type="body" sz="quarter" idx="17"/>
          </p:nvPr>
        </p:nvSpPr>
        <p:spPr>
          <a:xfrm>
            <a:off x="623887" y="1401028"/>
            <a:ext cx="10944225" cy="1835468"/>
          </a:xfrm>
          <a:custGeom>
            <a:avLst/>
            <a:gdLst>
              <a:gd name="connsiteX0" fmla="*/ 0 w 4475749"/>
              <a:gd name="connsiteY0" fmla="*/ 0 h 4756989"/>
              <a:gd name="connsiteX1" fmla="*/ 4475749 w 4475749"/>
              <a:gd name="connsiteY1" fmla="*/ 0 h 4756989"/>
              <a:gd name="connsiteX2" fmla="*/ 4475749 w 4475749"/>
              <a:gd name="connsiteY2" fmla="*/ 4756989 h 4756989"/>
              <a:gd name="connsiteX3" fmla="*/ 0 w 4475749"/>
              <a:gd name="connsiteY3" fmla="*/ 4756989 h 4756989"/>
            </a:gdLst>
            <a:ahLst/>
            <a:cxnLst>
              <a:cxn ang="0">
                <a:pos x="connsiteX0" y="connsiteY0"/>
              </a:cxn>
              <a:cxn ang="0">
                <a:pos x="connsiteX1" y="connsiteY1"/>
              </a:cxn>
              <a:cxn ang="0">
                <a:pos x="connsiteX2" y="connsiteY2"/>
              </a:cxn>
              <a:cxn ang="0">
                <a:pos x="connsiteX3" y="connsiteY3"/>
              </a:cxn>
            </a:cxnLst>
            <a:rect l="l" t="t" r="r" b="b"/>
            <a:pathLst>
              <a:path w="4475749" h="4756989">
                <a:moveTo>
                  <a:pt x="0" y="0"/>
                </a:moveTo>
                <a:lnTo>
                  <a:pt x="4475749" y="0"/>
                </a:lnTo>
                <a:lnTo>
                  <a:pt x="4475749" y="4756989"/>
                </a:lnTo>
                <a:lnTo>
                  <a:pt x="0" y="4756989"/>
                </a:lnTo>
                <a:close/>
              </a:path>
            </a:pathLst>
          </a:custGeom>
        </p:spPr>
        <p:txBody>
          <a:bodyPr wrap="square" numCol="2" spcCol="1800000">
            <a:noAutofit/>
          </a:bodyPr>
          <a:lstStyle>
            <a:lvl1pPr>
              <a:defRPr sz="1800">
                <a:latin typeface="Times New Roman" panose="02020603050405020304" pitchFamily="18" charset="0"/>
                <a:ea typeface="Tahoma" panose="020B0604030504040204" pitchFamily="34" charset="0"/>
                <a:cs typeface="Times New Roman" panose="02020603050405020304" pitchFamily="18" charset="0"/>
              </a:defRPr>
            </a:lvl1pPr>
            <a:lvl2pPr>
              <a:defRPr sz="1600">
                <a:latin typeface="Times New Roman" panose="02020603050405020304" pitchFamily="18" charset="0"/>
                <a:ea typeface="Tahoma" panose="020B0604030504040204" pitchFamily="34" charset="0"/>
                <a:cs typeface="Times New Roman" panose="02020603050405020304" pitchFamily="18" charset="0"/>
              </a:defRPr>
            </a:lvl2pPr>
            <a:lvl3pPr>
              <a:defRPr sz="1400">
                <a:latin typeface="Times New Roman" panose="02020603050405020304" pitchFamily="18" charset="0"/>
                <a:ea typeface="Tahoma" panose="020B0604030504040204" pitchFamily="34" charset="0"/>
                <a:cs typeface="Times New Roman" panose="02020603050405020304" pitchFamily="18" charset="0"/>
              </a:defRPr>
            </a:lvl3pPr>
            <a:lvl4pPr>
              <a:defRPr sz="1200">
                <a:latin typeface="Times New Roman" panose="02020603050405020304" pitchFamily="18" charset="0"/>
                <a:ea typeface="Tahoma" panose="020B0604030504040204" pitchFamily="34" charset="0"/>
                <a:cs typeface="Times New Roman" panose="02020603050405020304" pitchFamily="18" charset="0"/>
              </a:defRPr>
            </a:lvl4pPr>
            <a:lvl5pPr>
              <a:defRPr sz="1200">
                <a:latin typeface="Times New Roman" panose="02020603050405020304" pitchFamily="18" charset="0"/>
                <a:ea typeface="Tahoma" panose="020B0604030504040204" pitchFamily="34" charset="0"/>
                <a:cs typeface="Times New Roman" panose="02020603050405020304" pitchFamily="18"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8" name="Tijdelijke aanduiding voor tekst 10">
            <a:extLst>
              <a:ext uri="{FF2B5EF4-FFF2-40B4-BE49-F238E27FC236}">
                <a16:creationId xmlns:a16="http://schemas.microsoft.com/office/drawing/2014/main" id="{50521A0B-8BB4-4749-8921-A1FA0DEE8AC9}"/>
              </a:ext>
            </a:extLst>
          </p:cNvPr>
          <p:cNvSpPr>
            <a:spLocks noGrp="1"/>
          </p:cNvSpPr>
          <p:nvPr>
            <p:ph type="body" sz="quarter" idx="15" hasCustomPrompt="1"/>
          </p:nvPr>
        </p:nvSpPr>
        <p:spPr>
          <a:xfrm>
            <a:off x="623887" y="846147"/>
            <a:ext cx="10944225" cy="381169"/>
          </a:xfrm>
        </p:spPr>
        <p:txBody>
          <a:bodyPr lIns="0" tIns="0" rIns="0" bIns="0">
            <a:normAutofit/>
          </a:bodyPr>
          <a:lstStyle>
            <a:lvl1pPr marL="0" indent="0">
              <a:buNone/>
              <a:defRPr sz="2000" b="1" cap="none" baseline="0">
                <a:latin typeface="Times New Roman" panose="02020603050405020304" pitchFamily="18" charset="0"/>
                <a:cs typeface="Times New Roman" panose="02020603050405020304" pitchFamily="18" charset="0"/>
              </a:defRPr>
            </a:lvl1pPr>
          </a:lstStyle>
          <a:p>
            <a:pPr lvl="0"/>
            <a:r>
              <a:rPr lang="nl-NL" dirty="0"/>
              <a:t>Typ hier een titel…</a:t>
            </a:r>
          </a:p>
        </p:txBody>
      </p:sp>
      <p:sp>
        <p:nvSpPr>
          <p:cNvPr id="9" name="Rectangle 20">
            <a:extLst>
              <a:ext uri="{FF2B5EF4-FFF2-40B4-BE49-F238E27FC236}">
                <a16:creationId xmlns:a16="http://schemas.microsoft.com/office/drawing/2014/main" id="{AE0509E3-298C-42D1-AC3D-4849D43B273A}"/>
              </a:ext>
            </a:extLst>
          </p:cNvPr>
          <p:cNvSpPr/>
          <p:nvPr userDrawn="1"/>
        </p:nvSpPr>
        <p:spPr>
          <a:xfrm>
            <a:off x="623888" y="674481"/>
            <a:ext cx="126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5" name="Tijdelijke aanduiding voor afbeelding 4">
            <a:extLst>
              <a:ext uri="{FF2B5EF4-FFF2-40B4-BE49-F238E27FC236}">
                <a16:creationId xmlns:a16="http://schemas.microsoft.com/office/drawing/2014/main" id="{64A88CE7-4B6E-4715-A4EC-FB88284D184B}"/>
              </a:ext>
            </a:extLst>
          </p:cNvPr>
          <p:cNvSpPr>
            <a:spLocks noGrp="1"/>
          </p:cNvSpPr>
          <p:nvPr>
            <p:ph type="pic" sz="quarter" idx="19"/>
          </p:nvPr>
        </p:nvSpPr>
        <p:spPr>
          <a:xfrm>
            <a:off x="5436194" y="3581369"/>
            <a:ext cx="3792027" cy="3276631"/>
          </a:xfrm>
          <a:custGeom>
            <a:avLst/>
            <a:gdLst>
              <a:gd name="connsiteX0" fmla="*/ 1390468 w 5156265"/>
              <a:gd name="connsiteY0" fmla="*/ 0 h 4455448"/>
              <a:gd name="connsiteX1" fmla="*/ 3765798 w 5156265"/>
              <a:gd name="connsiteY1" fmla="*/ 0 h 4455448"/>
              <a:gd name="connsiteX2" fmla="*/ 3940715 w 5156265"/>
              <a:gd name="connsiteY2" fmla="*/ 101574 h 4455448"/>
              <a:gd name="connsiteX3" fmla="*/ 5129648 w 5156265"/>
              <a:gd name="connsiteY3" fmla="*/ 2163516 h 4455448"/>
              <a:gd name="connsiteX4" fmla="*/ 5129648 w 5156265"/>
              <a:gd name="connsiteY4" fmla="*/ 2366663 h 4455448"/>
              <a:gd name="connsiteX5" fmla="*/ 3940715 w 5156265"/>
              <a:gd name="connsiteY5" fmla="*/ 4426067 h 4455448"/>
              <a:gd name="connsiteX6" fmla="*/ 3918696 w 5156265"/>
              <a:gd name="connsiteY6" fmla="*/ 4455448 h 4455448"/>
              <a:gd name="connsiteX7" fmla="*/ 1237570 w 5156265"/>
              <a:gd name="connsiteY7" fmla="*/ 4455448 h 4455448"/>
              <a:gd name="connsiteX8" fmla="*/ 1215551 w 5156265"/>
              <a:gd name="connsiteY8" fmla="*/ 4426067 h 4455448"/>
              <a:gd name="connsiteX9" fmla="*/ 26619 w 5156265"/>
              <a:gd name="connsiteY9" fmla="*/ 2366663 h 4455448"/>
              <a:gd name="connsiteX10" fmla="*/ 26619 w 5156265"/>
              <a:gd name="connsiteY10" fmla="*/ 2163516 h 4455448"/>
              <a:gd name="connsiteX11" fmla="*/ 1215551 w 5156265"/>
              <a:gd name="connsiteY11" fmla="*/ 101574 h 4455448"/>
              <a:gd name="connsiteX12" fmla="*/ 1390468 w 5156265"/>
              <a:gd name="connsiteY12" fmla="*/ 0 h 445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56265" h="4455448">
                <a:moveTo>
                  <a:pt x="1390468" y="0"/>
                </a:moveTo>
                <a:cubicBezTo>
                  <a:pt x="3765798" y="0"/>
                  <a:pt x="3765798" y="0"/>
                  <a:pt x="3765798" y="0"/>
                </a:cubicBezTo>
                <a:cubicBezTo>
                  <a:pt x="3839314" y="0"/>
                  <a:pt x="3905225" y="38090"/>
                  <a:pt x="3940715" y="101574"/>
                </a:cubicBezTo>
                <a:cubicBezTo>
                  <a:pt x="5129648" y="2163516"/>
                  <a:pt x="5129648" y="2163516"/>
                  <a:pt x="5129648" y="2163516"/>
                </a:cubicBezTo>
                <a:cubicBezTo>
                  <a:pt x="5165138" y="2224460"/>
                  <a:pt x="5165138" y="2303180"/>
                  <a:pt x="5129648" y="2366663"/>
                </a:cubicBezTo>
                <a:cubicBezTo>
                  <a:pt x="3940715" y="4426067"/>
                  <a:pt x="3940715" y="4426067"/>
                  <a:pt x="3940715" y="4426067"/>
                </a:cubicBezTo>
                <a:lnTo>
                  <a:pt x="3918696" y="4455448"/>
                </a:lnTo>
                <a:lnTo>
                  <a:pt x="1237570" y="4455448"/>
                </a:lnTo>
                <a:lnTo>
                  <a:pt x="1215551" y="4426067"/>
                </a:lnTo>
                <a:cubicBezTo>
                  <a:pt x="26619" y="2366663"/>
                  <a:pt x="26619" y="2366663"/>
                  <a:pt x="26619" y="2366663"/>
                </a:cubicBezTo>
                <a:cubicBezTo>
                  <a:pt x="-8872" y="2303180"/>
                  <a:pt x="-8872" y="2224460"/>
                  <a:pt x="26619" y="2163516"/>
                </a:cubicBezTo>
                <a:cubicBezTo>
                  <a:pt x="1215551" y="101574"/>
                  <a:pt x="1215551" y="101574"/>
                  <a:pt x="1215551" y="101574"/>
                </a:cubicBezTo>
                <a:cubicBezTo>
                  <a:pt x="1251041" y="38090"/>
                  <a:pt x="1316952" y="0"/>
                  <a:pt x="1390468" y="0"/>
                </a:cubicBezTo>
                <a:close/>
              </a:path>
            </a:pathLst>
          </a:custGeom>
        </p:spPr>
        <p:txBody>
          <a:bodyPr wrap="square" tIns="216000">
            <a:noAutofit/>
          </a:bodyPr>
          <a:lstStyle>
            <a:lvl1pPr marL="0" indent="0" algn="ctr">
              <a:buNone/>
              <a:defRPr sz="1500">
                <a:latin typeface="Times New Roman" panose="02020603050405020304" pitchFamily="18" charset="0"/>
                <a:cs typeface="Times New Roman" panose="02020603050405020304" pitchFamily="18" charset="0"/>
              </a:defRPr>
            </a:lvl1pPr>
          </a:lstStyle>
          <a:p>
            <a:endParaRPr lang="en-US" dirty="0"/>
          </a:p>
        </p:txBody>
      </p:sp>
      <p:sp>
        <p:nvSpPr>
          <p:cNvPr id="6" name="Freeform 5">
            <a:extLst>
              <a:ext uri="{FF2B5EF4-FFF2-40B4-BE49-F238E27FC236}">
                <a16:creationId xmlns:a16="http://schemas.microsoft.com/office/drawing/2014/main" id="{2B5B1381-1C1B-47CC-8DC1-FB5A0959BFEB}"/>
              </a:ext>
            </a:extLst>
          </p:cNvPr>
          <p:cNvSpPr>
            <a:spLocks noChangeAspect="1"/>
          </p:cNvSpPr>
          <p:nvPr userDrawn="1"/>
        </p:nvSpPr>
        <p:spPr bwMode="auto">
          <a:xfrm>
            <a:off x="4665916" y="5224990"/>
            <a:ext cx="782310" cy="684580"/>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6" name="Vrije vorm: vorm 15">
            <a:extLst>
              <a:ext uri="{FF2B5EF4-FFF2-40B4-BE49-F238E27FC236}">
                <a16:creationId xmlns:a16="http://schemas.microsoft.com/office/drawing/2014/main" id="{F494B910-47F8-4E23-B774-3327957DE6D0}"/>
              </a:ext>
            </a:extLst>
          </p:cNvPr>
          <p:cNvSpPr>
            <a:spLocks noChangeAspect="1"/>
          </p:cNvSpPr>
          <p:nvPr userDrawn="1"/>
        </p:nvSpPr>
        <p:spPr bwMode="auto">
          <a:xfrm>
            <a:off x="8834772" y="5588716"/>
            <a:ext cx="1580058" cy="1269285"/>
          </a:xfrm>
          <a:custGeom>
            <a:avLst/>
            <a:gdLst>
              <a:gd name="connsiteX0" fmla="*/ 426087 w 1580058"/>
              <a:gd name="connsiteY0" fmla="*/ 0 h 1269285"/>
              <a:gd name="connsiteX1" fmla="*/ 1153971 w 1580058"/>
              <a:gd name="connsiteY1" fmla="*/ 0 h 1269285"/>
              <a:gd name="connsiteX2" fmla="*/ 1207571 w 1580058"/>
              <a:gd name="connsiteY2" fmla="*/ 31126 h 1269285"/>
              <a:gd name="connsiteX3" fmla="*/ 1571902 w 1580058"/>
              <a:gd name="connsiteY3" fmla="*/ 662977 h 1269285"/>
              <a:gd name="connsiteX4" fmla="*/ 1571902 w 1580058"/>
              <a:gd name="connsiteY4" fmla="*/ 725228 h 1269285"/>
              <a:gd name="connsiteX5" fmla="*/ 1271703 w 1580058"/>
              <a:gd name="connsiteY5" fmla="*/ 1245216 h 1269285"/>
              <a:gd name="connsiteX6" fmla="*/ 1257807 w 1580058"/>
              <a:gd name="connsiteY6" fmla="*/ 1269285 h 1269285"/>
              <a:gd name="connsiteX7" fmla="*/ 322251 w 1580058"/>
              <a:gd name="connsiteY7" fmla="*/ 1269285 h 1269285"/>
              <a:gd name="connsiteX8" fmla="*/ 307644 w 1580058"/>
              <a:gd name="connsiteY8" fmla="*/ 1243983 h 1269285"/>
              <a:gd name="connsiteX9" fmla="*/ 8157 w 1580058"/>
              <a:gd name="connsiteY9" fmla="*/ 725228 h 1269285"/>
              <a:gd name="connsiteX10" fmla="*/ 8157 w 1580058"/>
              <a:gd name="connsiteY10" fmla="*/ 662977 h 1269285"/>
              <a:gd name="connsiteX11" fmla="*/ 372487 w 1580058"/>
              <a:gd name="connsiteY11" fmla="*/ 31126 h 1269285"/>
              <a:gd name="connsiteX12" fmla="*/ 426087 w 1580058"/>
              <a:gd name="connsiteY12" fmla="*/ 0 h 1269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0058" h="1269285">
                <a:moveTo>
                  <a:pt x="426087" y="0"/>
                </a:moveTo>
                <a:cubicBezTo>
                  <a:pt x="426087" y="0"/>
                  <a:pt x="426087" y="0"/>
                  <a:pt x="1153971" y="0"/>
                </a:cubicBezTo>
                <a:cubicBezTo>
                  <a:pt x="1176498" y="0"/>
                  <a:pt x="1196696" y="11672"/>
                  <a:pt x="1207571" y="31126"/>
                </a:cubicBezTo>
                <a:cubicBezTo>
                  <a:pt x="1207571" y="31126"/>
                  <a:pt x="1207571" y="31126"/>
                  <a:pt x="1571902" y="662977"/>
                </a:cubicBezTo>
                <a:cubicBezTo>
                  <a:pt x="1582777" y="681652"/>
                  <a:pt x="1582777" y="705774"/>
                  <a:pt x="1571902" y="725228"/>
                </a:cubicBezTo>
                <a:cubicBezTo>
                  <a:pt x="1571902" y="725228"/>
                  <a:pt x="1571902" y="725228"/>
                  <a:pt x="1271703" y="1245216"/>
                </a:cubicBezTo>
                <a:lnTo>
                  <a:pt x="1257807" y="1269285"/>
                </a:lnTo>
                <a:lnTo>
                  <a:pt x="322251" y="1269285"/>
                </a:lnTo>
                <a:lnTo>
                  <a:pt x="307644" y="1243983"/>
                </a:lnTo>
                <a:cubicBezTo>
                  <a:pt x="257211" y="1156625"/>
                  <a:pt x="167551" y="1001322"/>
                  <a:pt x="8157" y="725228"/>
                </a:cubicBezTo>
                <a:cubicBezTo>
                  <a:pt x="-2719" y="705774"/>
                  <a:pt x="-2719" y="681652"/>
                  <a:pt x="8157" y="662977"/>
                </a:cubicBezTo>
                <a:cubicBezTo>
                  <a:pt x="8157" y="662977"/>
                  <a:pt x="8157" y="662977"/>
                  <a:pt x="372487" y="31126"/>
                </a:cubicBezTo>
                <a:cubicBezTo>
                  <a:pt x="383362" y="11672"/>
                  <a:pt x="403560" y="0"/>
                  <a:pt x="426087"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noAutofit/>
          </a:bodyPr>
          <a:lstStyle/>
          <a:p>
            <a:endParaRPr lang="en-US"/>
          </a:p>
        </p:txBody>
      </p:sp>
      <p:sp>
        <p:nvSpPr>
          <p:cNvPr id="11" name="Picture Placeholder 27">
            <a:extLst>
              <a:ext uri="{FF2B5EF4-FFF2-40B4-BE49-F238E27FC236}">
                <a16:creationId xmlns:a16="http://schemas.microsoft.com/office/drawing/2014/main" id="{BCB6107A-2619-42F5-9E74-566619C5FBFA}"/>
              </a:ext>
            </a:extLst>
          </p:cNvPr>
          <p:cNvSpPr>
            <a:spLocks noGrp="1"/>
          </p:cNvSpPr>
          <p:nvPr>
            <p:ph type="pic" sz="quarter" idx="13"/>
          </p:nvPr>
        </p:nvSpPr>
        <p:spPr>
          <a:xfrm>
            <a:off x="1498327" y="3786985"/>
            <a:ext cx="2257986" cy="1982704"/>
          </a:xfrm>
          <a:custGeom>
            <a:avLst/>
            <a:gdLst>
              <a:gd name="connsiteX0" fmla="*/ 804908 w 2984834"/>
              <a:gd name="connsiteY0" fmla="*/ 0 h 2620938"/>
              <a:gd name="connsiteX1" fmla="*/ 2179927 w 2984834"/>
              <a:gd name="connsiteY1" fmla="*/ 0 h 2620938"/>
              <a:gd name="connsiteX2" fmla="*/ 2281182 w 2984834"/>
              <a:gd name="connsiteY2" fmla="*/ 58799 h 2620938"/>
              <a:gd name="connsiteX3" fmla="*/ 2969426 w 2984834"/>
              <a:gd name="connsiteY3" fmla="*/ 1252406 h 2620938"/>
              <a:gd name="connsiteX4" fmla="*/ 2969426 w 2984834"/>
              <a:gd name="connsiteY4" fmla="*/ 1370003 h 2620938"/>
              <a:gd name="connsiteX5" fmla="*/ 2281182 w 2984834"/>
              <a:gd name="connsiteY5" fmla="*/ 2562140 h 2620938"/>
              <a:gd name="connsiteX6" fmla="*/ 2179927 w 2984834"/>
              <a:gd name="connsiteY6" fmla="*/ 2620938 h 2620938"/>
              <a:gd name="connsiteX7" fmla="*/ 804908 w 2984834"/>
              <a:gd name="connsiteY7" fmla="*/ 2620938 h 2620938"/>
              <a:gd name="connsiteX8" fmla="*/ 703652 w 2984834"/>
              <a:gd name="connsiteY8" fmla="*/ 2562140 h 2620938"/>
              <a:gd name="connsiteX9" fmla="*/ 15409 w 2984834"/>
              <a:gd name="connsiteY9" fmla="*/ 1370003 h 2620938"/>
              <a:gd name="connsiteX10" fmla="*/ 15409 w 2984834"/>
              <a:gd name="connsiteY10" fmla="*/ 1252406 h 2620938"/>
              <a:gd name="connsiteX11" fmla="*/ 703652 w 2984834"/>
              <a:gd name="connsiteY11" fmla="*/ 58799 h 2620938"/>
              <a:gd name="connsiteX12" fmla="*/ 804908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8" y="0"/>
                </a:moveTo>
                <a:cubicBezTo>
                  <a:pt x="804908" y="0"/>
                  <a:pt x="804908" y="0"/>
                  <a:pt x="2179927" y="0"/>
                </a:cubicBezTo>
                <a:cubicBezTo>
                  <a:pt x="2222483" y="0"/>
                  <a:pt x="2260638" y="22050"/>
                  <a:pt x="2281182" y="58799"/>
                </a:cubicBezTo>
                <a:cubicBezTo>
                  <a:pt x="2281182" y="58799"/>
                  <a:pt x="2281182" y="58799"/>
                  <a:pt x="2969426" y="1252406"/>
                </a:cubicBezTo>
                <a:cubicBezTo>
                  <a:pt x="2989970" y="1287685"/>
                  <a:pt x="2989970" y="1333254"/>
                  <a:pt x="2969426" y="1370003"/>
                </a:cubicBezTo>
                <a:cubicBezTo>
                  <a:pt x="2969426" y="1370003"/>
                  <a:pt x="2969426" y="1370003"/>
                  <a:pt x="2281182" y="2562140"/>
                </a:cubicBezTo>
                <a:cubicBezTo>
                  <a:pt x="2260638" y="2598889"/>
                  <a:pt x="2222483" y="2620938"/>
                  <a:pt x="2179927" y="2620938"/>
                </a:cubicBezTo>
                <a:cubicBezTo>
                  <a:pt x="2179927" y="2620938"/>
                  <a:pt x="2179927" y="2620938"/>
                  <a:pt x="804908" y="2620938"/>
                </a:cubicBezTo>
                <a:cubicBezTo>
                  <a:pt x="762351" y="2620938"/>
                  <a:pt x="724197" y="2598889"/>
                  <a:pt x="703652" y="2562140"/>
                </a:cubicBezTo>
                <a:cubicBezTo>
                  <a:pt x="703652" y="2562140"/>
                  <a:pt x="703652" y="2562140"/>
                  <a:pt x="15409" y="1370003"/>
                </a:cubicBezTo>
                <a:cubicBezTo>
                  <a:pt x="-5136" y="1333254"/>
                  <a:pt x="-5136" y="1287685"/>
                  <a:pt x="15409" y="1252406"/>
                </a:cubicBezTo>
                <a:cubicBezTo>
                  <a:pt x="15409" y="1252406"/>
                  <a:pt x="15409" y="1252406"/>
                  <a:pt x="703652" y="58799"/>
                </a:cubicBezTo>
                <a:cubicBezTo>
                  <a:pt x="724197" y="22050"/>
                  <a:pt x="762351" y="0"/>
                  <a:pt x="804908"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14" name="Freeform 5">
            <a:extLst>
              <a:ext uri="{FF2B5EF4-FFF2-40B4-BE49-F238E27FC236}">
                <a16:creationId xmlns:a16="http://schemas.microsoft.com/office/drawing/2014/main" id="{1D052DB0-694F-4232-B981-FD490EB1B0AE}"/>
              </a:ext>
            </a:extLst>
          </p:cNvPr>
          <p:cNvSpPr>
            <a:spLocks noChangeAspect="1"/>
          </p:cNvSpPr>
          <p:nvPr/>
        </p:nvSpPr>
        <p:spPr bwMode="auto">
          <a:xfrm>
            <a:off x="1063258" y="3774954"/>
            <a:ext cx="677628" cy="592972"/>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9" name="Tijdelijke aanduiding voor voettekst 4">
            <a:extLst>
              <a:ext uri="{FF2B5EF4-FFF2-40B4-BE49-F238E27FC236}">
                <a16:creationId xmlns:a16="http://schemas.microsoft.com/office/drawing/2014/main" id="{8B18E25E-0967-4AA8-9CBF-C18226231D64}"/>
              </a:ext>
            </a:extLst>
          </p:cNvPr>
          <p:cNvSpPr>
            <a:spLocks noGrp="1"/>
          </p:cNvSpPr>
          <p:nvPr>
            <p:ph type="ftr" sz="quarter" idx="3"/>
          </p:nvPr>
        </p:nvSpPr>
        <p:spPr>
          <a:xfrm>
            <a:off x="1091646" y="6569230"/>
            <a:ext cx="4271963" cy="152245"/>
          </a:xfrm>
          <a:prstGeom prst="rect">
            <a:avLst/>
          </a:prstGeom>
        </p:spPr>
        <p:txBody>
          <a:bodyPr vert="horz" lIns="0" tIns="45720" rIns="91440" bIns="45720" rtlCol="0" anchor="ctr"/>
          <a:lstStyle>
            <a:lvl1pPr algn="l">
              <a:defRPr sz="1000">
                <a:solidFill>
                  <a:schemeClr val="accent5"/>
                </a:solidFill>
                <a:latin typeface="Times New Roman" panose="02020603050405020304" pitchFamily="18" charset="0"/>
                <a:cs typeface="Times New Roman" panose="02020603050405020304" pitchFamily="18" charset="0"/>
              </a:defRPr>
            </a:lvl1pPr>
          </a:lstStyle>
          <a:p>
            <a:r>
              <a:rPr lang="nl-NL" dirty="0"/>
              <a:t>Title Presentation</a:t>
            </a:r>
          </a:p>
        </p:txBody>
      </p:sp>
      <p:sp>
        <p:nvSpPr>
          <p:cNvPr id="20" name="Tijdelijke aanduiding voor dianummer 5">
            <a:extLst>
              <a:ext uri="{FF2B5EF4-FFF2-40B4-BE49-F238E27FC236}">
                <a16:creationId xmlns:a16="http://schemas.microsoft.com/office/drawing/2014/main" id="{8B50FC5E-1943-4847-89F0-02E8293EABE9}"/>
              </a:ext>
            </a:extLst>
          </p:cNvPr>
          <p:cNvSpPr>
            <a:spLocks noGrp="1"/>
          </p:cNvSpPr>
          <p:nvPr>
            <p:ph type="sldNum" sz="quarter" idx="4"/>
          </p:nvPr>
        </p:nvSpPr>
        <p:spPr>
          <a:xfrm>
            <a:off x="623888" y="6569230"/>
            <a:ext cx="251211" cy="152245"/>
          </a:xfrm>
          <a:prstGeom prst="rect">
            <a:avLst/>
          </a:prstGeom>
        </p:spPr>
        <p:txBody>
          <a:bodyPr vert="horz" lIns="0" tIns="45720" rIns="0" bIns="45720" rtlCol="0" anchor="ctr"/>
          <a:lstStyle>
            <a:lvl1pPr algn="ctr">
              <a:defRPr sz="1000">
                <a:solidFill>
                  <a:schemeClr val="accent5"/>
                </a:solidFill>
                <a:latin typeface="Times New Roman" panose="02020603050405020304" pitchFamily="18" charset="0"/>
                <a:cs typeface="Times New Roman" panose="02020603050405020304" pitchFamily="18" charset="0"/>
              </a:defRPr>
            </a:lvl1pPr>
          </a:lstStyle>
          <a:p>
            <a:fld id="{03CD17C6-BF34-4E26-8D05-5A6B3B9C63B6}" type="slidenum">
              <a:rPr lang="nl-NL" smtClean="0"/>
              <a:pPr/>
              <a:t>‹nr.›</a:t>
            </a:fld>
            <a:endParaRPr lang="nl-NL" dirty="0"/>
          </a:p>
        </p:txBody>
      </p:sp>
      <p:sp>
        <p:nvSpPr>
          <p:cNvPr id="21" name="Rectangle 20">
            <a:extLst>
              <a:ext uri="{FF2B5EF4-FFF2-40B4-BE49-F238E27FC236}">
                <a16:creationId xmlns:a16="http://schemas.microsoft.com/office/drawing/2014/main" id="{3B695CC1-C935-4F07-AE52-79753DEBF4E5}"/>
              </a:ext>
            </a:extLst>
          </p:cNvPr>
          <p:cNvSpPr/>
          <p:nvPr userDrawn="1"/>
        </p:nvSpPr>
        <p:spPr>
          <a:xfrm rot="5400000">
            <a:off x="867070" y="6636355"/>
            <a:ext cx="14519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grpSp>
        <p:nvGrpSpPr>
          <p:cNvPr id="22" name="Groep 21">
            <a:extLst>
              <a:ext uri="{FF2B5EF4-FFF2-40B4-BE49-F238E27FC236}">
                <a16:creationId xmlns:a16="http://schemas.microsoft.com/office/drawing/2014/main" id="{8711AF97-4A72-4FF9-9405-42F645C6E195}"/>
              </a:ext>
            </a:extLst>
          </p:cNvPr>
          <p:cNvGrpSpPr/>
          <p:nvPr userDrawn="1"/>
        </p:nvGrpSpPr>
        <p:grpSpPr>
          <a:xfrm>
            <a:off x="-3620530" y="2"/>
            <a:ext cx="3527668" cy="3816560"/>
            <a:chOff x="-3913429" y="2864654"/>
            <a:chExt cx="3820567" cy="3816560"/>
          </a:xfrm>
        </p:grpSpPr>
        <p:sp>
          <p:nvSpPr>
            <p:cNvPr id="23" name="Rechthoek: afgeronde hoeken 22">
              <a:extLst>
                <a:ext uri="{FF2B5EF4-FFF2-40B4-BE49-F238E27FC236}">
                  <a16:creationId xmlns:a16="http://schemas.microsoft.com/office/drawing/2014/main" id="{33BD50E7-361C-41DF-B6F8-C72544E62B80}"/>
                </a:ext>
              </a:extLst>
            </p:cNvPr>
            <p:cNvSpPr/>
            <p:nvPr userDrawn="1"/>
          </p:nvSpPr>
          <p:spPr>
            <a:xfrm>
              <a:off x="-3913429" y="3343976"/>
              <a:ext cx="3820567" cy="333723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Voeg een afbeelding toe door een afbeelding vanaf je bestanden naar deze slide te slepen. Of door op het icoon te klikken en een afbeelding in te voegen.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er al een afbeelding is toegevoegd, moet je deze eerst verwijderen. Nadat je dit hebt gedaan, komen er iconen tevoorschijn in het kader.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Wanneer je de afbeelding bij wilt snijden of een andere positie in het kader wilt geven. Dan kun je dit doen door de afbeelding aan te klikken met de rechtermuisknop. Vervolgens kies je voor: ‘’Bijsnijden’’.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Nu kun je de afbeelding bijsnijden door de zwarte hoeken te gebruiken. Je kunt ook de positie van de afbeelding wijzigen door de afbeelding te verslepen. </a:t>
              </a:r>
              <a:br>
                <a:rPr lang="nl-NL" sz="1000" b="0" dirty="0">
                  <a:latin typeface="+mn-lt"/>
                  <a:cs typeface="Arial" panose="020B0604020202020204" pitchFamily="34" charset="0"/>
                </a:rPr>
              </a:br>
              <a:r>
                <a:rPr lang="nl-NL" sz="1000" b="0" dirty="0">
                  <a:latin typeface="+mn-lt"/>
                  <a:cs typeface="Arial" panose="020B0604020202020204" pitchFamily="34" charset="0"/>
                </a:rPr>
                <a:t>Of de grijze rondjes verslepen om de afbeelding in het kader te positioneren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Nadat je de wijzingen hebt doorgevoerd, klik je nogmaals op: ‘’Bijsnijden’’. Nu is de afbeelding gewijzigd. </a:t>
              </a:r>
            </a:p>
          </p:txBody>
        </p:sp>
        <p:sp>
          <p:nvSpPr>
            <p:cNvPr id="24" name="Rechthoek: afgeronde hoeken 23">
              <a:extLst>
                <a:ext uri="{FF2B5EF4-FFF2-40B4-BE49-F238E27FC236}">
                  <a16:creationId xmlns:a16="http://schemas.microsoft.com/office/drawing/2014/main" id="{0F634364-4B0D-49F8-BF1C-AD4744B047E3}"/>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Afbeelding toevoegen of wijzigen</a:t>
              </a:r>
              <a:endParaRPr lang="nl-NL" sz="1000" b="0" dirty="0">
                <a:solidFill>
                  <a:schemeClr val="bg1"/>
                </a:solidFill>
                <a:latin typeface="+mn-lt"/>
                <a:cs typeface="Arial" panose="020B0604020202020204" pitchFamily="34" charset="0"/>
              </a:endParaRPr>
            </a:p>
          </p:txBody>
        </p:sp>
      </p:grpSp>
      <p:grpSp>
        <p:nvGrpSpPr>
          <p:cNvPr id="25" name="Groep 24">
            <a:extLst>
              <a:ext uri="{FF2B5EF4-FFF2-40B4-BE49-F238E27FC236}">
                <a16:creationId xmlns:a16="http://schemas.microsoft.com/office/drawing/2014/main" id="{26B9C2D4-F1C4-42FD-A3C9-80E33EB8FF8D}"/>
              </a:ext>
            </a:extLst>
          </p:cNvPr>
          <p:cNvGrpSpPr/>
          <p:nvPr userDrawn="1"/>
        </p:nvGrpSpPr>
        <p:grpSpPr>
          <a:xfrm>
            <a:off x="-3620530" y="3917094"/>
            <a:ext cx="3527668" cy="2940906"/>
            <a:chOff x="-3913429" y="2"/>
            <a:chExt cx="3820567" cy="2940906"/>
          </a:xfrm>
        </p:grpSpPr>
        <p:sp>
          <p:nvSpPr>
            <p:cNvPr id="26" name="Rechthoek: afgeronde hoeken 25">
              <a:extLst>
                <a:ext uri="{FF2B5EF4-FFF2-40B4-BE49-F238E27FC236}">
                  <a16:creationId xmlns:a16="http://schemas.microsoft.com/office/drawing/2014/main" id="{B7B1099E-641A-4377-AEE4-FF092FCE6242}"/>
                </a:ext>
              </a:extLst>
            </p:cNvPr>
            <p:cNvSpPr/>
            <p:nvPr userDrawn="1"/>
          </p:nvSpPr>
          <p:spPr>
            <a:xfrm>
              <a:off x="-3913429" y="479323"/>
              <a:ext cx="3820567" cy="2461585"/>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Op deze slide bevindt zich een tekstvak met een aantal kolommen. Indien nodig verwijder je de huidige tekst in het tekstvak.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De vooringestelde kolommen worden automatisch aangemaakt wanneer er tekst wordt ingevoegd.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je het tekstvak kleiner wilt maken, kun je op het tekstvak klikken en de rondjes in de hoeken gebruiken om de grootte aan te passen.</a:t>
              </a:r>
            </a:p>
            <a:p>
              <a:pPr marL="171450" indent="-171450">
                <a:spcAft>
                  <a:spcPts val="600"/>
                </a:spcAft>
                <a:buClr>
                  <a:schemeClr val="tx1"/>
                </a:buClr>
                <a:buFont typeface="Arial" panose="020B0604020202020204" pitchFamily="34" charset="0"/>
                <a:buChar char="•"/>
              </a:pPr>
              <a:r>
                <a:rPr lang="nl-NL" sz="1000" b="1" dirty="0">
                  <a:latin typeface="+mn-lt"/>
                  <a:cs typeface="Arial" panose="020B0604020202020204" pitchFamily="34" charset="0"/>
                </a:rPr>
                <a:t>Let op! </a:t>
              </a:r>
              <a:br>
                <a:rPr lang="nl-NL" sz="1000" b="1" dirty="0">
                  <a:latin typeface="+mn-lt"/>
                  <a:cs typeface="Arial" panose="020B0604020202020204" pitchFamily="34" charset="0"/>
                </a:rPr>
              </a:br>
              <a:r>
                <a:rPr lang="nl-NL" sz="1000" b="0" dirty="0">
                  <a:latin typeface="+mn-lt"/>
                  <a:cs typeface="Arial" panose="020B0604020202020204" pitchFamily="34" charset="0"/>
                </a:rPr>
                <a:t>Gebruik de tekstvak met de kolommen, wanneer je voldoende tekst hebt. Als je te weinig tekst invoegt, </a:t>
              </a:r>
              <a:br>
                <a:rPr lang="nl-NL" sz="1000" b="0" dirty="0">
                  <a:latin typeface="+mn-lt"/>
                  <a:cs typeface="Arial" panose="020B0604020202020204" pitchFamily="34" charset="0"/>
                </a:rPr>
              </a:br>
              <a:r>
                <a:rPr lang="nl-NL" sz="1000" b="0" dirty="0">
                  <a:latin typeface="+mn-lt"/>
                  <a:cs typeface="Arial" panose="020B0604020202020204" pitchFamily="34" charset="0"/>
                </a:rPr>
                <a:t>kan dit een ongebalanceerd beeld geven. </a:t>
              </a:r>
            </a:p>
          </p:txBody>
        </p:sp>
        <p:sp>
          <p:nvSpPr>
            <p:cNvPr id="27" name="Rechthoek: afgeronde hoeken 26">
              <a:extLst>
                <a:ext uri="{FF2B5EF4-FFF2-40B4-BE49-F238E27FC236}">
                  <a16:creationId xmlns:a16="http://schemas.microsoft.com/office/drawing/2014/main" id="{97E3DF88-25AB-446A-ACF6-5A11185A8B23}"/>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Tekstvak met kolommen</a:t>
              </a:r>
              <a:endParaRPr lang="nl-NL" sz="1000" b="0" dirty="0">
                <a:solidFill>
                  <a:schemeClr val="bg1"/>
                </a:solidFill>
                <a:latin typeface="+mn-lt"/>
                <a:cs typeface="Arial" panose="020B0604020202020204" pitchFamily="34" charset="0"/>
              </a:endParaRPr>
            </a:p>
          </p:txBody>
        </p:sp>
      </p:grpSp>
    </p:spTree>
    <p:extLst>
      <p:ext uri="{BB962C8B-B14F-4D97-AF65-F5344CB8AC3E}">
        <p14:creationId xmlns:p14="http://schemas.microsoft.com/office/powerpoint/2010/main" val="117895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kst 50% + Afbeelding 50% (4)">
    <p:spTree>
      <p:nvGrpSpPr>
        <p:cNvPr id="1" name=""/>
        <p:cNvGrpSpPr/>
        <p:nvPr/>
      </p:nvGrpSpPr>
      <p:grpSpPr>
        <a:xfrm>
          <a:off x="0" y="0"/>
          <a:ext cx="0" cy="0"/>
          <a:chOff x="0" y="0"/>
          <a:chExt cx="0" cy="0"/>
        </a:xfrm>
      </p:grpSpPr>
      <p:sp>
        <p:nvSpPr>
          <p:cNvPr id="14" name="Freeform 5">
            <a:extLst>
              <a:ext uri="{FF2B5EF4-FFF2-40B4-BE49-F238E27FC236}">
                <a16:creationId xmlns:a16="http://schemas.microsoft.com/office/drawing/2014/main" id="{C91B6F29-4123-44CF-832E-627CC9A358E0}"/>
              </a:ext>
            </a:extLst>
          </p:cNvPr>
          <p:cNvSpPr>
            <a:spLocks noChangeAspect="1"/>
          </p:cNvSpPr>
          <p:nvPr userDrawn="1"/>
        </p:nvSpPr>
        <p:spPr bwMode="auto">
          <a:xfrm>
            <a:off x="9400824" y="3969245"/>
            <a:ext cx="1693692" cy="148210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7" name="Tijdelijke aanduiding voor tekst 10">
            <a:extLst>
              <a:ext uri="{FF2B5EF4-FFF2-40B4-BE49-F238E27FC236}">
                <a16:creationId xmlns:a16="http://schemas.microsoft.com/office/drawing/2014/main" id="{EEF419C5-4EE2-4DEB-BEF9-2BCD42CD6A46}"/>
              </a:ext>
            </a:extLst>
          </p:cNvPr>
          <p:cNvSpPr>
            <a:spLocks noGrp="1"/>
          </p:cNvSpPr>
          <p:nvPr>
            <p:ph type="body" sz="quarter" idx="17"/>
          </p:nvPr>
        </p:nvSpPr>
        <p:spPr>
          <a:xfrm>
            <a:off x="623889" y="1401027"/>
            <a:ext cx="3202154" cy="4756989"/>
          </a:xfrm>
          <a:custGeom>
            <a:avLst/>
            <a:gdLst>
              <a:gd name="connsiteX0" fmla="*/ 0 w 4475749"/>
              <a:gd name="connsiteY0" fmla="*/ 0 h 4756989"/>
              <a:gd name="connsiteX1" fmla="*/ 4475749 w 4475749"/>
              <a:gd name="connsiteY1" fmla="*/ 0 h 4756989"/>
              <a:gd name="connsiteX2" fmla="*/ 4475749 w 4475749"/>
              <a:gd name="connsiteY2" fmla="*/ 4756989 h 4756989"/>
              <a:gd name="connsiteX3" fmla="*/ 0 w 4475749"/>
              <a:gd name="connsiteY3" fmla="*/ 4756989 h 4756989"/>
            </a:gdLst>
            <a:ahLst/>
            <a:cxnLst>
              <a:cxn ang="0">
                <a:pos x="connsiteX0" y="connsiteY0"/>
              </a:cxn>
              <a:cxn ang="0">
                <a:pos x="connsiteX1" y="connsiteY1"/>
              </a:cxn>
              <a:cxn ang="0">
                <a:pos x="connsiteX2" y="connsiteY2"/>
              </a:cxn>
              <a:cxn ang="0">
                <a:pos x="connsiteX3" y="connsiteY3"/>
              </a:cxn>
            </a:cxnLst>
            <a:rect l="l" t="t" r="r" b="b"/>
            <a:pathLst>
              <a:path w="4475749" h="4756989">
                <a:moveTo>
                  <a:pt x="0" y="0"/>
                </a:moveTo>
                <a:lnTo>
                  <a:pt x="4475749" y="0"/>
                </a:lnTo>
                <a:lnTo>
                  <a:pt x="4475749" y="4756989"/>
                </a:lnTo>
                <a:lnTo>
                  <a:pt x="0" y="4756989"/>
                </a:lnTo>
                <a:close/>
              </a:path>
            </a:pathLst>
          </a:custGeom>
        </p:spPr>
        <p:txBody>
          <a:bodyPr wrap="square">
            <a:noAutofit/>
          </a:bodyPr>
          <a:lstStyle>
            <a:lvl1pPr>
              <a:defRPr sz="1800">
                <a:latin typeface="Times New Roman" panose="02020603050405020304" pitchFamily="18" charset="0"/>
                <a:ea typeface="Tahoma" panose="020B0604030504040204" pitchFamily="34" charset="0"/>
                <a:cs typeface="Times New Roman" panose="02020603050405020304" pitchFamily="18" charset="0"/>
              </a:defRPr>
            </a:lvl1pPr>
            <a:lvl2pPr>
              <a:defRPr sz="1600">
                <a:latin typeface="Times New Roman" panose="02020603050405020304" pitchFamily="18" charset="0"/>
                <a:ea typeface="Tahoma" panose="020B0604030504040204" pitchFamily="34" charset="0"/>
                <a:cs typeface="Times New Roman" panose="02020603050405020304" pitchFamily="18" charset="0"/>
              </a:defRPr>
            </a:lvl2pPr>
            <a:lvl3pPr>
              <a:defRPr sz="1400">
                <a:latin typeface="Times New Roman" panose="02020603050405020304" pitchFamily="18" charset="0"/>
                <a:ea typeface="Tahoma" panose="020B0604030504040204" pitchFamily="34" charset="0"/>
                <a:cs typeface="Times New Roman" panose="02020603050405020304" pitchFamily="18" charset="0"/>
              </a:defRPr>
            </a:lvl3pPr>
            <a:lvl4pPr>
              <a:defRPr sz="1200">
                <a:latin typeface="Times New Roman" panose="02020603050405020304" pitchFamily="18" charset="0"/>
                <a:ea typeface="Tahoma" panose="020B0604030504040204" pitchFamily="34" charset="0"/>
                <a:cs typeface="Times New Roman" panose="02020603050405020304" pitchFamily="18" charset="0"/>
              </a:defRPr>
            </a:lvl4pPr>
            <a:lvl5pPr>
              <a:defRPr sz="1200">
                <a:latin typeface="Times New Roman" panose="02020603050405020304" pitchFamily="18" charset="0"/>
                <a:ea typeface="Tahoma" panose="020B0604030504040204" pitchFamily="34" charset="0"/>
                <a:cs typeface="Times New Roman" panose="02020603050405020304" pitchFamily="18"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0" name="Tijdelijke aanduiding voor tekst 10">
            <a:extLst>
              <a:ext uri="{FF2B5EF4-FFF2-40B4-BE49-F238E27FC236}">
                <a16:creationId xmlns:a16="http://schemas.microsoft.com/office/drawing/2014/main" id="{CA0C56D3-6417-4D85-9A31-12BDBC3B3193}"/>
              </a:ext>
            </a:extLst>
          </p:cNvPr>
          <p:cNvSpPr>
            <a:spLocks noGrp="1"/>
          </p:cNvSpPr>
          <p:nvPr>
            <p:ph type="body" sz="quarter" idx="15" hasCustomPrompt="1"/>
          </p:nvPr>
        </p:nvSpPr>
        <p:spPr>
          <a:xfrm>
            <a:off x="623889" y="846147"/>
            <a:ext cx="3202154" cy="381169"/>
          </a:xfrm>
        </p:spPr>
        <p:txBody>
          <a:bodyPr lIns="0" tIns="0" rIns="0" bIns="0">
            <a:normAutofit/>
          </a:bodyPr>
          <a:lstStyle>
            <a:lvl1pPr marL="0" indent="0">
              <a:buNone/>
              <a:defRPr sz="2000" b="1" cap="none" baseline="0">
                <a:latin typeface="Times New Roman" panose="02020603050405020304" pitchFamily="18" charset="0"/>
                <a:cs typeface="Times New Roman" panose="02020603050405020304" pitchFamily="18" charset="0"/>
              </a:defRPr>
            </a:lvl1pPr>
          </a:lstStyle>
          <a:p>
            <a:pPr lvl="0"/>
            <a:r>
              <a:rPr lang="nl-NL" dirty="0"/>
              <a:t>Typ hier een titel…</a:t>
            </a:r>
          </a:p>
        </p:txBody>
      </p:sp>
      <p:sp>
        <p:nvSpPr>
          <p:cNvPr id="11" name="Rectangle 20">
            <a:extLst>
              <a:ext uri="{FF2B5EF4-FFF2-40B4-BE49-F238E27FC236}">
                <a16:creationId xmlns:a16="http://schemas.microsoft.com/office/drawing/2014/main" id="{1E51C612-3730-42B7-BED3-47BE75AD82D1}"/>
              </a:ext>
            </a:extLst>
          </p:cNvPr>
          <p:cNvSpPr/>
          <p:nvPr userDrawn="1"/>
        </p:nvSpPr>
        <p:spPr>
          <a:xfrm>
            <a:off x="623888" y="674481"/>
            <a:ext cx="126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3" name="Picture Placeholder 27">
            <a:extLst>
              <a:ext uri="{FF2B5EF4-FFF2-40B4-BE49-F238E27FC236}">
                <a16:creationId xmlns:a16="http://schemas.microsoft.com/office/drawing/2014/main" id="{F904D9B3-8C9A-4506-B2BA-DD7F12229C55}"/>
              </a:ext>
            </a:extLst>
          </p:cNvPr>
          <p:cNvSpPr>
            <a:spLocks noGrp="1"/>
          </p:cNvSpPr>
          <p:nvPr>
            <p:ph type="pic" sz="quarter" idx="13"/>
          </p:nvPr>
        </p:nvSpPr>
        <p:spPr>
          <a:xfrm>
            <a:off x="9406794" y="4103782"/>
            <a:ext cx="2161318" cy="1897821"/>
          </a:xfrm>
          <a:custGeom>
            <a:avLst/>
            <a:gdLst>
              <a:gd name="connsiteX0" fmla="*/ 804908 w 2984834"/>
              <a:gd name="connsiteY0" fmla="*/ 0 h 2620938"/>
              <a:gd name="connsiteX1" fmla="*/ 2179927 w 2984834"/>
              <a:gd name="connsiteY1" fmla="*/ 0 h 2620938"/>
              <a:gd name="connsiteX2" fmla="*/ 2281182 w 2984834"/>
              <a:gd name="connsiteY2" fmla="*/ 58799 h 2620938"/>
              <a:gd name="connsiteX3" fmla="*/ 2969426 w 2984834"/>
              <a:gd name="connsiteY3" fmla="*/ 1252406 h 2620938"/>
              <a:gd name="connsiteX4" fmla="*/ 2969426 w 2984834"/>
              <a:gd name="connsiteY4" fmla="*/ 1370003 h 2620938"/>
              <a:gd name="connsiteX5" fmla="*/ 2281182 w 2984834"/>
              <a:gd name="connsiteY5" fmla="*/ 2562140 h 2620938"/>
              <a:gd name="connsiteX6" fmla="*/ 2179927 w 2984834"/>
              <a:gd name="connsiteY6" fmla="*/ 2620938 h 2620938"/>
              <a:gd name="connsiteX7" fmla="*/ 804908 w 2984834"/>
              <a:gd name="connsiteY7" fmla="*/ 2620938 h 2620938"/>
              <a:gd name="connsiteX8" fmla="*/ 703652 w 2984834"/>
              <a:gd name="connsiteY8" fmla="*/ 2562140 h 2620938"/>
              <a:gd name="connsiteX9" fmla="*/ 15409 w 2984834"/>
              <a:gd name="connsiteY9" fmla="*/ 1370003 h 2620938"/>
              <a:gd name="connsiteX10" fmla="*/ 15409 w 2984834"/>
              <a:gd name="connsiteY10" fmla="*/ 1252406 h 2620938"/>
              <a:gd name="connsiteX11" fmla="*/ 703652 w 2984834"/>
              <a:gd name="connsiteY11" fmla="*/ 58799 h 2620938"/>
              <a:gd name="connsiteX12" fmla="*/ 804908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8" y="0"/>
                </a:moveTo>
                <a:cubicBezTo>
                  <a:pt x="804908" y="0"/>
                  <a:pt x="804908" y="0"/>
                  <a:pt x="2179927" y="0"/>
                </a:cubicBezTo>
                <a:cubicBezTo>
                  <a:pt x="2222483" y="0"/>
                  <a:pt x="2260638" y="22050"/>
                  <a:pt x="2281182" y="58799"/>
                </a:cubicBezTo>
                <a:cubicBezTo>
                  <a:pt x="2281182" y="58799"/>
                  <a:pt x="2281182" y="58799"/>
                  <a:pt x="2969426" y="1252406"/>
                </a:cubicBezTo>
                <a:cubicBezTo>
                  <a:pt x="2989970" y="1287685"/>
                  <a:pt x="2989970" y="1333254"/>
                  <a:pt x="2969426" y="1370003"/>
                </a:cubicBezTo>
                <a:cubicBezTo>
                  <a:pt x="2969426" y="1370003"/>
                  <a:pt x="2969426" y="1370003"/>
                  <a:pt x="2281182" y="2562140"/>
                </a:cubicBezTo>
                <a:cubicBezTo>
                  <a:pt x="2260638" y="2598889"/>
                  <a:pt x="2222483" y="2620938"/>
                  <a:pt x="2179927" y="2620938"/>
                </a:cubicBezTo>
                <a:cubicBezTo>
                  <a:pt x="2179927" y="2620938"/>
                  <a:pt x="2179927" y="2620938"/>
                  <a:pt x="804908" y="2620938"/>
                </a:cubicBezTo>
                <a:cubicBezTo>
                  <a:pt x="762351" y="2620938"/>
                  <a:pt x="724197" y="2598889"/>
                  <a:pt x="703652" y="2562140"/>
                </a:cubicBezTo>
                <a:cubicBezTo>
                  <a:pt x="703652" y="2562140"/>
                  <a:pt x="703652" y="2562140"/>
                  <a:pt x="15409" y="1370003"/>
                </a:cubicBezTo>
                <a:cubicBezTo>
                  <a:pt x="-5136" y="1333254"/>
                  <a:pt x="-5136" y="1287685"/>
                  <a:pt x="15409" y="1252406"/>
                </a:cubicBezTo>
                <a:cubicBezTo>
                  <a:pt x="15409" y="1252406"/>
                  <a:pt x="15409" y="1252406"/>
                  <a:pt x="703652" y="58799"/>
                </a:cubicBezTo>
                <a:cubicBezTo>
                  <a:pt x="724197" y="22050"/>
                  <a:pt x="762351" y="0"/>
                  <a:pt x="804908"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15" name="Freeform 5">
            <a:extLst>
              <a:ext uri="{FF2B5EF4-FFF2-40B4-BE49-F238E27FC236}">
                <a16:creationId xmlns:a16="http://schemas.microsoft.com/office/drawing/2014/main" id="{85E651E5-6406-4FED-A247-0038E69CD8B6}"/>
              </a:ext>
            </a:extLst>
          </p:cNvPr>
          <p:cNvSpPr>
            <a:spLocks noChangeAspect="1"/>
          </p:cNvSpPr>
          <p:nvPr userDrawn="1"/>
        </p:nvSpPr>
        <p:spPr bwMode="auto">
          <a:xfrm>
            <a:off x="6759940" y="3969245"/>
            <a:ext cx="1693692" cy="148210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6" name="Picture Placeholder 27">
            <a:extLst>
              <a:ext uri="{FF2B5EF4-FFF2-40B4-BE49-F238E27FC236}">
                <a16:creationId xmlns:a16="http://schemas.microsoft.com/office/drawing/2014/main" id="{5548B6A4-80EE-4FE1-8663-026FC5BEA397}"/>
              </a:ext>
            </a:extLst>
          </p:cNvPr>
          <p:cNvSpPr>
            <a:spLocks noGrp="1"/>
          </p:cNvSpPr>
          <p:nvPr>
            <p:ph type="pic" sz="quarter" idx="18"/>
          </p:nvPr>
        </p:nvSpPr>
        <p:spPr>
          <a:xfrm>
            <a:off x="6765910" y="4103782"/>
            <a:ext cx="2161318" cy="1897821"/>
          </a:xfrm>
          <a:custGeom>
            <a:avLst/>
            <a:gdLst>
              <a:gd name="connsiteX0" fmla="*/ 804908 w 2984834"/>
              <a:gd name="connsiteY0" fmla="*/ 0 h 2620938"/>
              <a:gd name="connsiteX1" fmla="*/ 2179927 w 2984834"/>
              <a:gd name="connsiteY1" fmla="*/ 0 h 2620938"/>
              <a:gd name="connsiteX2" fmla="*/ 2281182 w 2984834"/>
              <a:gd name="connsiteY2" fmla="*/ 58799 h 2620938"/>
              <a:gd name="connsiteX3" fmla="*/ 2969426 w 2984834"/>
              <a:gd name="connsiteY3" fmla="*/ 1252406 h 2620938"/>
              <a:gd name="connsiteX4" fmla="*/ 2969426 w 2984834"/>
              <a:gd name="connsiteY4" fmla="*/ 1370003 h 2620938"/>
              <a:gd name="connsiteX5" fmla="*/ 2281182 w 2984834"/>
              <a:gd name="connsiteY5" fmla="*/ 2562140 h 2620938"/>
              <a:gd name="connsiteX6" fmla="*/ 2179927 w 2984834"/>
              <a:gd name="connsiteY6" fmla="*/ 2620938 h 2620938"/>
              <a:gd name="connsiteX7" fmla="*/ 804908 w 2984834"/>
              <a:gd name="connsiteY7" fmla="*/ 2620938 h 2620938"/>
              <a:gd name="connsiteX8" fmla="*/ 703652 w 2984834"/>
              <a:gd name="connsiteY8" fmla="*/ 2562140 h 2620938"/>
              <a:gd name="connsiteX9" fmla="*/ 15409 w 2984834"/>
              <a:gd name="connsiteY9" fmla="*/ 1370003 h 2620938"/>
              <a:gd name="connsiteX10" fmla="*/ 15409 w 2984834"/>
              <a:gd name="connsiteY10" fmla="*/ 1252406 h 2620938"/>
              <a:gd name="connsiteX11" fmla="*/ 703652 w 2984834"/>
              <a:gd name="connsiteY11" fmla="*/ 58799 h 2620938"/>
              <a:gd name="connsiteX12" fmla="*/ 804908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8" y="0"/>
                </a:moveTo>
                <a:cubicBezTo>
                  <a:pt x="804908" y="0"/>
                  <a:pt x="804908" y="0"/>
                  <a:pt x="2179927" y="0"/>
                </a:cubicBezTo>
                <a:cubicBezTo>
                  <a:pt x="2222483" y="0"/>
                  <a:pt x="2260638" y="22050"/>
                  <a:pt x="2281182" y="58799"/>
                </a:cubicBezTo>
                <a:cubicBezTo>
                  <a:pt x="2281182" y="58799"/>
                  <a:pt x="2281182" y="58799"/>
                  <a:pt x="2969426" y="1252406"/>
                </a:cubicBezTo>
                <a:cubicBezTo>
                  <a:pt x="2989970" y="1287685"/>
                  <a:pt x="2989970" y="1333254"/>
                  <a:pt x="2969426" y="1370003"/>
                </a:cubicBezTo>
                <a:cubicBezTo>
                  <a:pt x="2969426" y="1370003"/>
                  <a:pt x="2969426" y="1370003"/>
                  <a:pt x="2281182" y="2562140"/>
                </a:cubicBezTo>
                <a:cubicBezTo>
                  <a:pt x="2260638" y="2598889"/>
                  <a:pt x="2222483" y="2620938"/>
                  <a:pt x="2179927" y="2620938"/>
                </a:cubicBezTo>
                <a:cubicBezTo>
                  <a:pt x="2179927" y="2620938"/>
                  <a:pt x="2179927" y="2620938"/>
                  <a:pt x="804908" y="2620938"/>
                </a:cubicBezTo>
                <a:cubicBezTo>
                  <a:pt x="762351" y="2620938"/>
                  <a:pt x="724197" y="2598889"/>
                  <a:pt x="703652" y="2562140"/>
                </a:cubicBezTo>
                <a:cubicBezTo>
                  <a:pt x="703652" y="2562140"/>
                  <a:pt x="703652" y="2562140"/>
                  <a:pt x="15409" y="1370003"/>
                </a:cubicBezTo>
                <a:cubicBezTo>
                  <a:pt x="-5136" y="1333254"/>
                  <a:pt x="-5136" y="1287685"/>
                  <a:pt x="15409" y="1252406"/>
                </a:cubicBezTo>
                <a:cubicBezTo>
                  <a:pt x="15409" y="1252406"/>
                  <a:pt x="15409" y="1252406"/>
                  <a:pt x="703652" y="58799"/>
                </a:cubicBezTo>
                <a:cubicBezTo>
                  <a:pt x="724197" y="22050"/>
                  <a:pt x="762351" y="0"/>
                  <a:pt x="804908"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17" name="Freeform 5">
            <a:extLst>
              <a:ext uri="{FF2B5EF4-FFF2-40B4-BE49-F238E27FC236}">
                <a16:creationId xmlns:a16="http://schemas.microsoft.com/office/drawing/2014/main" id="{0D61F729-18B3-4D51-90EE-15339FA587AC}"/>
              </a:ext>
            </a:extLst>
          </p:cNvPr>
          <p:cNvSpPr>
            <a:spLocks noChangeAspect="1"/>
          </p:cNvSpPr>
          <p:nvPr userDrawn="1"/>
        </p:nvSpPr>
        <p:spPr bwMode="auto">
          <a:xfrm>
            <a:off x="4125026" y="3969245"/>
            <a:ext cx="1693692" cy="148210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8" name="Picture Placeholder 27">
            <a:extLst>
              <a:ext uri="{FF2B5EF4-FFF2-40B4-BE49-F238E27FC236}">
                <a16:creationId xmlns:a16="http://schemas.microsoft.com/office/drawing/2014/main" id="{037CC0CD-013B-4D94-99CF-DDB53ECABAA9}"/>
              </a:ext>
            </a:extLst>
          </p:cNvPr>
          <p:cNvSpPr>
            <a:spLocks noGrp="1"/>
          </p:cNvSpPr>
          <p:nvPr>
            <p:ph type="pic" sz="quarter" idx="19"/>
          </p:nvPr>
        </p:nvSpPr>
        <p:spPr>
          <a:xfrm>
            <a:off x="4130996" y="4103782"/>
            <a:ext cx="2161318" cy="1897821"/>
          </a:xfrm>
          <a:custGeom>
            <a:avLst/>
            <a:gdLst>
              <a:gd name="connsiteX0" fmla="*/ 804908 w 2984834"/>
              <a:gd name="connsiteY0" fmla="*/ 0 h 2620938"/>
              <a:gd name="connsiteX1" fmla="*/ 2179927 w 2984834"/>
              <a:gd name="connsiteY1" fmla="*/ 0 h 2620938"/>
              <a:gd name="connsiteX2" fmla="*/ 2281182 w 2984834"/>
              <a:gd name="connsiteY2" fmla="*/ 58799 h 2620938"/>
              <a:gd name="connsiteX3" fmla="*/ 2969426 w 2984834"/>
              <a:gd name="connsiteY3" fmla="*/ 1252406 h 2620938"/>
              <a:gd name="connsiteX4" fmla="*/ 2969426 w 2984834"/>
              <a:gd name="connsiteY4" fmla="*/ 1370003 h 2620938"/>
              <a:gd name="connsiteX5" fmla="*/ 2281182 w 2984834"/>
              <a:gd name="connsiteY5" fmla="*/ 2562140 h 2620938"/>
              <a:gd name="connsiteX6" fmla="*/ 2179927 w 2984834"/>
              <a:gd name="connsiteY6" fmla="*/ 2620938 h 2620938"/>
              <a:gd name="connsiteX7" fmla="*/ 804908 w 2984834"/>
              <a:gd name="connsiteY7" fmla="*/ 2620938 h 2620938"/>
              <a:gd name="connsiteX8" fmla="*/ 703652 w 2984834"/>
              <a:gd name="connsiteY8" fmla="*/ 2562140 h 2620938"/>
              <a:gd name="connsiteX9" fmla="*/ 15409 w 2984834"/>
              <a:gd name="connsiteY9" fmla="*/ 1370003 h 2620938"/>
              <a:gd name="connsiteX10" fmla="*/ 15409 w 2984834"/>
              <a:gd name="connsiteY10" fmla="*/ 1252406 h 2620938"/>
              <a:gd name="connsiteX11" fmla="*/ 703652 w 2984834"/>
              <a:gd name="connsiteY11" fmla="*/ 58799 h 2620938"/>
              <a:gd name="connsiteX12" fmla="*/ 804908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8" y="0"/>
                </a:moveTo>
                <a:cubicBezTo>
                  <a:pt x="804908" y="0"/>
                  <a:pt x="804908" y="0"/>
                  <a:pt x="2179927" y="0"/>
                </a:cubicBezTo>
                <a:cubicBezTo>
                  <a:pt x="2222483" y="0"/>
                  <a:pt x="2260638" y="22050"/>
                  <a:pt x="2281182" y="58799"/>
                </a:cubicBezTo>
                <a:cubicBezTo>
                  <a:pt x="2281182" y="58799"/>
                  <a:pt x="2281182" y="58799"/>
                  <a:pt x="2969426" y="1252406"/>
                </a:cubicBezTo>
                <a:cubicBezTo>
                  <a:pt x="2989970" y="1287685"/>
                  <a:pt x="2989970" y="1333254"/>
                  <a:pt x="2969426" y="1370003"/>
                </a:cubicBezTo>
                <a:cubicBezTo>
                  <a:pt x="2969426" y="1370003"/>
                  <a:pt x="2969426" y="1370003"/>
                  <a:pt x="2281182" y="2562140"/>
                </a:cubicBezTo>
                <a:cubicBezTo>
                  <a:pt x="2260638" y="2598889"/>
                  <a:pt x="2222483" y="2620938"/>
                  <a:pt x="2179927" y="2620938"/>
                </a:cubicBezTo>
                <a:cubicBezTo>
                  <a:pt x="2179927" y="2620938"/>
                  <a:pt x="2179927" y="2620938"/>
                  <a:pt x="804908" y="2620938"/>
                </a:cubicBezTo>
                <a:cubicBezTo>
                  <a:pt x="762351" y="2620938"/>
                  <a:pt x="724197" y="2598889"/>
                  <a:pt x="703652" y="2562140"/>
                </a:cubicBezTo>
                <a:cubicBezTo>
                  <a:pt x="703652" y="2562140"/>
                  <a:pt x="703652" y="2562140"/>
                  <a:pt x="15409" y="1370003"/>
                </a:cubicBezTo>
                <a:cubicBezTo>
                  <a:pt x="-5136" y="1333254"/>
                  <a:pt x="-5136" y="1287685"/>
                  <a:pt x="15409" y="1252406"/>
                </a:cubicBezTo>
                <a:cubicBezTo>
                  <a:pt x="15409" y="1252406"/>
                  <a:pt x="15409" y="1252406"/>
                  <a:pt x="703652" y="58799"/>
                </a:cubicBezTo>
                <a:cubicBezTo>
                  <a:pt x="724197" y="22050"/>
                  <a:pt x="762351" y="0"/>
                  <a:pt x="804908"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19" name="Freeform 5">
            <a:extLst>
              <a:ext uri="{FF2B5EF4-FFF2-40B4-BE49-F238E27FC236}">
                <a16:creationId xmlns:a16="http://schemas.microsoft.com/office/drawing/2014/main" id="{E5F05DB7-FE0C-42E5-BCA6-077214FE4288}"/>
              </a:ext>
            </a:extLst>
          </p:cNvPr>
          <p:cNvSpPr>
            <a:spLocks noChangeAspect="1"/>
          </p:cNvSpPr>
          <p:nvPr userDrawn="1"/>
        </p:nvSpPr>
        <p:spPr bwMode="auto">
          <a:xfrm>
            <a:off x="9400824" y="1537837"/>
            <a:ext cx="1693692" cy="148210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0" name="Picture Placeholder 27">
            <a:extLst>
              <a:ext uri="{FF2B5EF4-FFF2-40B4-BE49-F238E27FC236}">
                <a16:creationId xmlns:a16="http://schemas.microsoft.com/office/drawing/2014/main" id="{27551BE4-FE30-4852-85BF-83B5985823E6}"/>
              </a:ext>
            </a:extLst>
          </p:cNvPr>
          <p:cNvSpPr>
            <a:spLocks noGrp="1"/>
          </p:cNvSpPr>
          <p:nvPr>
            <p:ph type="pic" sz="quarter" idx="20"/>
          </p:nvPr>
        </p:nvSpPr>
        <p:spPr>
          <a:xfrm>
            <a:off x="9406794" y="1672374"/>
            <a:ext cx="2161318" cy="1897821"/>
          </a:xfrm>
          <a:custGeom>
            <a:avLst/>
            <a:gdLst>
              <a:gd name="connsiteX0" fmla="*/ 804908 w 2984834"/>
              <a:gd name="connsiteY0" fmla="*/ 0 h 2620938"/>
              <a:gd name="connsiteX1" fmla="*/ 2179927 w 2984834"/>
              <a:gd name="connsiteY1" fmla="*/ 0 h 2620938"/>
              <a:gd name="connsiteX2" fmla="*/ 2281182 w 2984834"/>
              <a:gd name="connsiteY2" fmla="*/ 58799 h 2620938"/>
              <a:gd name="connsiteX3" fmla="*/ 2969426 w 2984834"/>
              <a:gd name="connsiteY3" fmla="*/ 1252406 h 2620938"/>
              <a:gd name="connsiteX4" fmla="*/ 2969426 w 2984834"/>
              <a:gd name="connsiteY4" fmla="*/ 1370003 h 2620938"/>
              <a:gd name="connsiteX5" fmla="*/ 2281182 w 2984834"/>
              <a:gd name="connsiteY5" fmla="*/ 2562140 h 2620938"/>
              <a:gd name="connsiteX6" fmla="*/ 2179927 w 2984834"/>
              <a:gd name="connsiteY6" fmla="*/ 2620938 h 2620938"/>
              <a:gd name="connsiteX7" fmla="*/ 804908 w 2984834"/>
              <a:gd name="connsiteY7" fmla="*/ 2620938 h 2620938"/>
              <a:gd name="connsiteX8" fmla="*/ 703652 w 2984834"/>
              <a:gd name="connsiteY8" fmla="*/ 2562140 h 2620938"/>
              <a:gd name="connsiteX9" fmla="*/ 15409 w 2984834"/>
              <a:gd name="connsiteY9" fmla="*/ 1370003 h 2620938"/>
              <a:gd name="connsiteX10" fmla="*/ 15409 w 2984834"/>
              <a:gd name="connsiteY10" fmla="*/ 1252406 h 2620938"/>
              <a:gd name="connsiteX11" fmla="*/ 703652 w 2984834"/>
              <a:gd name="connsiteY11" fmla="*/ 58799 h 2620938"/>
              <a:gd name="connsiteX12" fmla="*/ 804908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8" y="0"/>
                </a:moveTo>
                <a:cubicBezTo>
                  <a:pt x="804908" y="0"/>
                  <a:pt x="804908" y="0"/>
                  <a:pt x="2179927" y="0"/>
                </a:cubicBezTo>
                <a:cubicBezTo>
                  <a:pt x="2222483" y="0"/>
                  <a:pt x="2260638" y="22050"/>
                  <a:pt x="2281182" y="58799"/>
                </a:cubicBezTo>
                <a:cubicBezTo>
                  <a:pt x="2281182" y="58799"/>
                  <a:pt x="2281182" y="58799"/>
                  <a:pt x="2969426" y="1252406"/>
                </a:cubicBezTo>
                <a:cubicBezTo>
                  <a:pt x="2989970" y="1287685"/>
                  <a:pt x="2989970" y="1333254"/>
                  <a:pt x="2969426" y="1370003"/>
                </a:cubicBezTo>
                <a:cubicBezTo>
                  <a:pt x="2969426" y="1370003"/>
                  <a:pt x="2969426" y="1370003"/>
                  <a:pt x="2281182" y="2562140"/>
                </a:cubicBezTo>
                <a:cubicBezTo>
                  <a:pt x="2260638" y="2598889"/>
                  <a:pt x="2222483" y="2620938"/>
                  <a:pt x="2179927" y="2620938"/>
                </a:cubicBezTo>
                <a:cubicBezTo>
                  <a:pt x="2179927" y="2620938"/>
                  <a:pt x="2179927" y="2620938"/>
                  <a:pt x="804908" y="2620938"/>
                </a:cubicBezTo>
                <a:cubicBezTo>
                  <a:pt x="762351" y="2620938"/>
                  <a:pt x="724197" y="2598889"/>
                  <a:pt x="703652" y="2562140"/>
                </a:cubicBezTo>
                <a:cubicBezTo>
                  <a:pt x="703652" y="2562140"/>
                  <a:pt x="703652" y="2562140"/>
                  <a:pt x="15409" y="1370003"/>
                </a:cubicBezTo>
                <a:cubicBezTo>
                  <a:pt x="-5136" y="1333254"/>
                  <a:pt x="-5136" y="1287685"/>
                  <a:pt x="15409" y="1252406"/>
                </a:cubicBezTo>
                <a:cubicBezTo>
                  <a:pt x="15409" y="1252406"/>
                  <a:pt x="15409" y="1252406"/>
                  <a:pt x="703652" y="58799"/>
                </a:cubicBezTo>
                <a:cubicBezTo>
                  <a:pt x="724197" y="22050"/>
                  <a:pt x="762351" y="0"/>
                  <a:pt x="804908"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21" name="Freeform 5">
            <a:extLst>
              <a:ext uri="{FF2B5EF4-FFF2-40B4-BE49-F238E27FC236}">
                <a16:creationId xmlns:a16="http://schemas.microsoft.com/office/drawing/2014/main" id="{67524EF1-DE79-47CE-8E34-61DD7EE73CA1}"/>
              </a:ext>
            </a:extLst>
          </p:cNvPr>
          <p:cNvSpPr>
            <a:spLocks noChangeAspect="1"/>
          </p:cNvSpPr>
          <p:nvPr userDrawn="1"/>
        </p:nvSpPr>
        <p:spPr bwMode="auto">
          <a:xfrm>
            <a:off x="6759940" y="1537837"/>
            <a:ext cx="1693692" cy="148210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2" name="Picture Placeholder 27">
            <a:extLst>
              <a:ext uri="{FF2B5EF4-FFF2-40B4-BE49-F238E27FC236}">
                <a16:creationId xmlns:a16="http://schemas.microsoft.com/office/drawing/2014/main" id="{6EBAA360-8FC5-4CED-B964-AFA9DAFCC4EF}"/>
              </a:ext>
            </a:extLst>
          </p:cNvPr>
          <p:cNvSpPr>
            <a:spLocks noGrp="1"/>
          </p:cNvSpPr>
          <p:nvPr>
            <p:ph type="pic" sz="quarter" idx="21"/>
          </p:nvPr>
        </p:nvSpPr>
        <p:spPr>
          <a:xfrm>
            <a:off x="6765910" y="1672374"/>
            <a:ext cx="2161318" cy="1897821"/>
          </a:xfrm>
          <a:custGeom>
            <a:avLst/>
            <a:gdLst>
              <a:gd name="connsiteX0" fmla="*/ 804908 w 2984834"/>
              <a:gd name="connsiteY0" fmla="*/ 0 h 2620938"/>
              <a:gd name="connsiteX1" fmla="*/ 2179927 w 2984834"/>
              <a:gd name="connsiteY1" fmla="*/ 0 h 2620938"/>
              <a:gd name="connsiteX2" fmla="*/ 2281182 w 2984834"/>
              <a:gd name="connsiteY2" fmla="*/ 58799 h 2620938"/>
              <a:gd name="connsiteX3" fmla="*/ 2969426 w 2984834"/>
              <a:gd name="connsiteY3" fmla="*/ 1252406 h 2620938"/>
              <a:gd name="connsiteX4" fmla="*/ 2969426 w 2984834"/>
              <a:gd name="connsiteY4" fmla="*/ 1370003 h 2620938"/>
              <a:gd name="connsiteX5" fmla="*/ 2281182 w 2984834"/>
              <a:gd name="connsiteY5" fmla="*/ 2562140 h 2620938"/>
              <a:gd name="connsiteX6" fmla="*/ 2179927 w 2984834"/>
              <a:gd name="connsiteY6" fmla="*/ 2620938 h 2620938"/>
              <a:gd name="connsiteX7" fmla="*/ 804908 w 2984834"/>
              <a:gd name="connsiteY7" fmla="*/ 2620938 h 2620938"/>
              <a:gd name="connsiteX8" fmla="*/ 703652 w 2984834"/>
              <a:gd name="connsiteY8" fmla="*/ 2562140 h 2620938"/>
              <a:gd name="connsiteX9" fmla="*/ 15409 w 2984834"/>
              <a:gd name="connsiteY9" fmla="*/ 1370003 h 2620938"/>
              <a:gd name="connsiteX10" fmla="*/ 15409 w 2984834"/>
              <a:gd name="connsiteY10" fmla="*/ 1252406 h 2620938"/>
              <a:gd name="connsiteX11" fmla="*/ 703652 w 2984834"/>
              <a:gd name="connsiteY11" fmla="*/ 58799 h 2620938"/>
              <a:gd name="connsiteX12" fmla="*/ 804908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8" y="0"/>
                </a:moveTo>
                <a:cubicBezTo>
                  <a:pt x="804908" y="0"/>
                  <a:pt x="804908" y="0"/>
                  <a:pt x="2179927" y="0"/>
                </a:cubicBezTo>
                <a:cubicBezTo>
                  <a:pt x="2222483" y="0"/>
                  <a:pt x="2260638" y="22050"/>
                  <a:pt x="2281182" y="58799"/>
                </a:cubicBezTo>
                <a:cubicBezTo>
                  <a:pt x="2281182" y="58799"/>
                  <a:pt x="2281182" y="58799"/>
                  <a:pt x="2969426" y="1252406"/>
                </a:cubicBezTo>
                <a:cubicBezTo>
                  <a:pt x="2989970" y="1287685"/>
                  <a:pt x="2989970" y="1333254"/>
                  <a:pt x="2969426" y="1370003"/>
                </a:cubicBezTo>
                <a:cubicBezTo>
                  <a:pt x="2969426" y="1370003"/>
                  <a:pt x="2969426" y="1370003"/>
                  <a:pt x="2281182" y="2562140"/>
                </a:cubicBezTo>
                <a:cubicBezTo>
                  <a:pt x="2260638" y="2598889"/>
                  <a:pt x="2222483" y="2620938"/>
                  <a:pt x="2179927" y="2620938"/>
                </a:cubicBezTo>
                <a:cubicBezTo>
                  <a:pt x="2179927" y="2620938"/>
                  <a:pt x="2179927" y="2620938"/>
                  <a:pt x="804908" y="2620938"/>
                </a:cubicBezTo>
                <a:cubicBezTo>
                  <a:pt x="762351" y="2620938"/>
                  <a:pt x="724197" y="2598889"/>
                  <a:pt x="703652" y="2562140"/>
                </a:cubicBezTo>
                <a:cubicBezTo>
                  <a:pt x="703652" y="2562140"/>
                  <a:pt x="703652" y="2562140"/>
                  <a:pt x="15409" y="1370003"/>
                </a:cubicBezTo>
                <a:cubicBezTo>
                  <a:pt x="-5136" y="1333254"/>
                  <a:pt x="-5136" y="1287685"/>
                  <a:pt x="15409" y="1252406"/>
                </a:cubicBezTo>
                <a:cubicBezTo>
                  <a:pt x="15409" y="1252406"/>
                  <a:pt x="15409" y="1252406"/>
                  <a:pt x="703652" y="58799"/>
                </a:cubicBezTo>
                <a:cubicBezTo>
                  <a:pt x="724197" y="22050"/>
                  <a:pt x="762351" y="0"/>
                  <a:pt x="804908"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23" name="Freeform 5">
            <a:extLst>
              <a:ext uri="{FF2B5EF4-FFF2-40B4-BE49-F238E27FC236}">
                <a16:creationId xmlns:a16="http://schemas.microsoft.com/office/drawing/2014/main" id="{D10A4B32-C2E6-4BD7-9343-D309DA11F2CF}"/>
              </a:ext>
            </a:extLst>
          </p:cNvPr>
          <p:cNvSpPr>
            <a:spLocks noChangeAspect="1"/>
          </p:cNvSpPr>
          <p:nvPr userDrawn="1"/>
        </p:nvSpPr>
        <p:spPr bwMode="auto">
          <a:xfrm>
            <a:off x="4125026" y="1537837"/>
            <a:ext cx="1693692" cy="1482106"/>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Picture Placeholder 27">
            <a:extLst>
              <a:ext uri="{FF2B5EF4-FFF2-40B4-BE49-F238E27FC236}">
                <a16:creationId xmlns:a16="http://schemas.microsoft.com/office/drawing/2014/main" id="{89086E18-0F02-4BA9-9AB0-7CD05EA78616}"/>
              </a:ext>
            </a:extLst>
          </p:cNvPr>
          <p:cNvSpPr>
            <a:spLocks noGrp="1"/>
          </p:cNvSpPr>
          <p:nvPr>
            <p:ph type="pic" sz="quarter" idx="22"/>
          </p:nvPr>
        </p:nvSpPr>
        <p:spPr>
          <a:xfrm>
            <a:off x="4130996" y="1672374"/>
            <a:ext cx="2161318" cy="1897821"/>
          </a:xfrm>
          <a:custGeom>
            <a:avLst/>
            <a:gdLst>
              <a:gd name="connsiteX0" fmla="*/ 804908 w 2984834"/>
              <a:gd name="connsiteY0" fmla="*/ 0 h 2620938"/>
              <a:gd name="connsiteX1" fmla="*/ 2179927 w 2984834"/>
              <a:gd name="connsiteY1" fmla="*/ 0 h 2620938"/>
              <a:gd name="connsiteX2" fmla="*/ 2281182 w 2984834"/>
              <a:gd name="connsiteY2" fmla="*/ 58799 h 2620938"/>
              <a:gd name="connsiteX3" fmla="*/ 2969426 w 2984834"/>
              <a:gd name="connsiteY3" fmla="*/ 1252406 h 2620938"/>
              <a:gd name="connsiteX4" fmla="*/ 2969426 w 2984834"/>
              <a:gd name="connsiteY4" fmla="*/ 1370003 h 2620938"/>
              <a:gd name="connsiteX5" fmla="*/ 2281182 w 2984834"/>
              <a:gd name="connsiteY5" fmla="*/ 2562140 h 2620938"/>
              <a:gd name="connsiteX6" fmla="*/ 2179927 w 2984834"/>
              <a:gd name="connsiteY6" fmla="*/ 2620938 h 2620938"/>
              <a:gd name="connsiteX7" fmla="*/ 804908 w 2984834"/>
              <a:gd name="connsiteY7" fmla="*/ 2620938 h 2620938"/>
              <a:gd name="connsiteX8" fmla="*/ 703652 w 2984834"/>
              <a:gd name="connsiteY8" fmla="*/ 2562140 h 2620938"/>
              <a:gd name="connsiteX9" fmla="*/ 15409 w 2984834"/>
              <a:gd name="connsiteY9" fmla="*/ 1370003 h 2620938"/>
              <a:gd name="connsiteX10" fmla="*/ 15409 w 2984834"/>
              <a:gd name="connsiteY10" fmla="*/ 1252406 h 2620938"/>
              <a:gd name="connsiteX11" fmla="*/ 703652 w 2984834"/>
              <a:gd name="connsiteY11" fmla="*/ 58799 h 2620938"/>
              <a:gd name="connsiteX12" fmla="*/ 804908 w 2984834"/>
              <a:gd name="connsiteY12" fmla="*/ 0 h 262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4834" h="2620938">
                <a:moveTo>
                  <a:pt x="804908" y="0"/>
                </a:moveTo>
                <a:cubicBezTo>
                  <a:pt x="804908" y="0"/>
                  <a:pt x="804908" y="0"/>
                  <a:pt x="2179927" y="0"/>
                </a:cubicBezTo>
                <a:cubicBezTo>
                  <a:pt x="2222483" y="0"/>
                  <a:pt x="2260638" y="22050"/>
                  <a:pt x="2281182" y="58799"/>
                </a:cubicBezTo>
                <a:cubicBezTo>
                  <a:pt x="2281182" y="58799"/>
                  <a:pt x="2281182" y="58799"/>
                  <a:pt x="2969426" y="1252406"/>
                </a:cubicBezTo>
                <a:cubicBezTo>
                  <a:pt x="2989970" y="1287685"/>
                  <a:pt x="2989970" y="1333254"/>
                  <a:pt x="2969426" y="1370003"/>
                </a:cubicBezTo>
                <a:cubicBezTo>
                  <a:pt x="2969426" y="1370003"/>
                  <a:pt x="2969426" y="1370003"/>
                  <a:pt x="2281182" y="2562140"/>
                </a:cubicBezTo>
                <a:cubicBezTo>
                  <a:pt x="2260638" y="2598889"/>
                  <a:pt x="2222483" y="2620938"/>
                  <a:pt x="2179927" y="2620938"/>
                </a:cubicBezTo>
                <a:cubicBezTo>
                  <a:pt x="2179927" y="2620938"/>
                  <a:pt x="2179927" y="2620938"/>
                  <a:pt x="804908" y="2620938"/>
                </a:cubicBezTo>
                <a:cubicBezTo>
                  <a:pt x="762351" y="2620938"/>
                  <a:pt x="724197" y="2598889"/>
                  <a:pt x="703652" y="2562140"/>
                </a:cubicBezTo>
                <a:cubicBezTo>
                  <a:pt x="703652" y="2562140"/>
                  <a:pt x="703652" y="2562140"/>
                  <a:pt x="15409" y="1370003"/>
                </a:cubicBezTo>
                <a:cubicBezTo>
                  <a:pt x="-5136" y="1333254"/>
                  <a:pt x="-5136" y="1287685"/>
                  <a:pt x="15409" y="1252406"/>
                </a:cubicBezTo>
                <a:cubicBezTo>
                  <a:pt x="15409" y="1252406"/>
                  <a:pt x="15409" y="1252406"/>
                  <a:pt x="703652" y="58799"/>
                </a:cubicBezTo>
                <a:cubicBezTo>
                  <a:pt x="724197" y="22050"/>
                  <a:pt x="762351" y="0"/>
                  <a:pt x="804908" y="0"/>
                </a:cubicBezTo>
                <a:close/>
              </a:path>
            </a:pathLst>
          </a:custGeom>
        </p:spPr>
        <p:txBody>
          <a:bodyPr wrap="square" tIns="144000">
            <a:noAutofit/>
          </a:bodyPr>
          <a:lstStyle>
            <a:lvl1pPr marL="0" indent="0" algn="ctr">
              <a:buNone/>
              <a:defRPr lang="en-US" sz="1500" kern="1200">
                <a:solidFill>
                  <a:schemeClr val="tx1"/>
                </a:solidFill>
                <a:latin typeface="Times New Roman" panose="02020603050405020304" pitchFamily="18" charset="0"/>
                <a:ea typeface="+mn-ea"/>
                <a:cs typeface="Times New Roman" panose="02020603050405020304" pitchFamily="18" charset="0"/>
              </a:defRPr>
            </a:lvl1pPr>
          </a:lstStyle>
          <a:p>
            <a:endParaRPr lang="en-US" dirty="0"/>
          </a:p>
        </p:txBody>
      </p:sp>
      <p:sp>
        <p:nvSpPr>
          <p:cNvPr id="27" name="Tijdelijke aanduiding voor voettekst 4">
            <a:extLst>
              <a:ext uri="{FF2B5EF4-FFF2-40B4-BE49-F238E27FC236}">
                <a16:creationId xmlns:a16="http://schemas.microsoft.com/office/drawing/2014/main" id="{58A44337-A1FF-4D0B-BA52-316C20CCB972}"/>
              </a:ext>
            </a:extLst>
          </p:cNvPr>
          <p:cNvSpPr>
            <a:spLocks noGrp="1"/>
          </p:cNvSpPr>
          <p:nvPr>
            <p:ph type="ftr" sz="quarter" idx="3"/>
          </p:nvPr>
        </p:nvSpPr>
        <p:spPr>
          <a:xfrm>
            <a:off x="1091646" y="6569230"/>
            <a:ext cx="4271963" cy="152245"/>
          </a:xfrm>
          <a:prstGeom prst="rect">
            <a:avLst/>
          </a:prstGeom>
        </p:spPr>
        <p:txBody>
          <a:bodyPr vert="horz" lIns="0" tIns="45720" rIns="91440" bIns="45720" rtlCol="0" anchor="ctr"/>
          <a:lstStyle>
            <a:lvl1pPr algn="l">
              <a:defRPr sz="1000">
                <a:solidFill>
                  <a:schemeClr val="accent5"/>
                </a:solidFill>
                <a:latin typeface="Times New Roman" panose="02020603050405020304" pitchFamily="18" charset="0"/>
                <a:cs typeface="Times New Roman" panose="02020603050405020304" pitchFamily="18" charset="0"/>
              </a:defRPr>
            </a:lvl1pPr>
          </a:lstStyle>
          <a:p>
            <a:r>
              <a:rPr lang="nl-NL" dirty="0"/>
              <a:t>Title Presentation</a:t>
            </a:r>
          </a:p>
        </p:txBody>
      </p:sp>
      <p:sp>
        <p:nvSpPr>
          <p:cNvPr id="28" name="Tijdelijke aanduiding voor dianummer 5">
            <a:extLst>
              <a:ext uri="{FF2B5EF4-FFF2-40B4-BE49-F238E27FC236}">
                <a16:creationId xmlns:a16="http://schemas.microsoft.com/office/drawing/2014/main" id="{5B307F19-9BD7-4BED-8D06-46C7FA93416F}"/>
              </a:ext>
            </a:extLst>
          </p:cNvPr>
          <p:cNvSpPr>
            <a:spLocks noGrp="1"/>
          </p:cNvSpPr>
          <p:nvPr>
            <p:ph type="sldNum" sz="quarter" idx="4"/>
          </p:nvPr>
        </p:nvSpPr>
        <p:spPr>
          <a:xfrm>
            <a:off x="623888" y="6569230"/>
            <a:ext cx="251211" cy="152245"/>
          </a:xfrm>
          <a:prstGeom prst="rect">
            <a:avLst/>
          </a:prstGeom>
        </p:spPr>
        <p:txBody>
          <a:bodyPr vert="horz" lIns="0" tIns="45720" rIns="0" bIns="45720" rtlCol="0" anchor="ctr"/>
          <a:lstStyle>
            <a:lvl1pPr algn="ctr">
              <a:defRPr sz="1000">
                <a:solidFill>
                  <a:schemeClr val="accent5"/>
                </a:solidFill>
                <a:latin typeface="Times New Roman" panose="02020603050405020304" pitchFamily="18" charset="0"/>
                <a:cs typeface="Times New Roman" panose="02020603050405020304" pitchFamily="18" charset="0"/>
              </a:defRPr>
            </a:lvl1pPr>
          </a:lstStyle>
          <a:p>
            <a:fld id="{03CD17C6-BF34-4E26-8D05-5A6B3B9C63B6}" type="slidenum">
              <a:rPr lang="nl-NL" smtClean="0"/>
              <a:pPr/>
              <a:t>‹nr.›</a:t>
            </a:fld>
            <a:endParaRPr lang="nl-NL" dirty="0"/>
          </a:p>
        </p:txBody>
      </p:sp>
      <p:sp>
        <p:nvSpPr>
          <p:cNvPr id="29" name="Rectangle 20">
            <a:extLst>
              <a:ext uri="{FF2B5EF4-FFF2-40B4-BE49-F238E27FC236}">
                <a16:creationId xmlns:a16="http://schemas.microsoft.com/office/drawing/2014/main" id="{DC481C8A-3527-4174-8178-14F27D980290}"/>
              </a:ext>
            </a:extLst>
          </p:cNvPr>
          <p:cNvSpPr/>
          <p:nvPr userDrawn="1"/>
        </p:nvSpPr>
        <p:spPr>
          <a:xfrm rot="5400000">
            <a:off x="867070" y="6636355"/>
            <a:ext cx="14519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grpSp>
        <p:nvGrpSpPr>
          <p:cNvPr id="30" name="Groep 29">
            <a:extLst>
              <a:ext uri="{FF2B5EF4-FFF2-40B4-BE49-F238E27FC236}">
                <a16:creationId xmlns:a16="http://schemas.microsoft.com/office/drawing/2014/main" id="{CF4E5EC5-E7D3-4D8C-9245-57FA2B12DAD6}"/>
              </a:ext>
            </a:extLst>
          </p:cNvPr>
          <p:cNvGrpSpPr/>
          <p:nvPr userDrawn="1"/>
        </p:nvGrpSpPr>
        <p:grpSpPr>
          <a:xfrm>
            <a:off x="-3620530" y="2"/>
            <a:ext cx="3527668" cy="3816560"/>
            <a:chOff x="-3913429" y="2864654"/>
            <a:chExt cx="3820567" cy="3816560"/>
          </a:xfrm>
        </p:grpSpPr>
        <p:sp>
          <p:nvSpPr>
            <p:cNvPr id="31" name="Rechthoek: afgeronde hoeken 30">
              <a:extLst>
                <a:ext uri="{FF2B5EF4-FFF2-40B4-BE49-F238E27FC236}">
                  <a16:creationId xmlns:a16="http://schemas.microsoft.com/office/drawing/2014/main" id="{0952CF8E-B454-4C5D-85C1-DB6663562A14}"/>
                </a:ext>
              </a:extLst>
            </p:cNvPr>
            <p:cNvSpPr/>
            <p:nvPr userDrawn="1"/>
          </p:nvSpPr>
          <p:spPr>
            <a:xfrm>
              <a:off x="-3913429" y="3343976"/>
              <a:ext cx="3820567" cy="333723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Voeg een afbeelding toe door een afbeelding vanaf je bestanden naar deze slide te slepen. Of door op het icoon te klikken en een afbeelding in te voegen.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er al een afbeelding is toegevoegd, moet je deze eerst verwijderen. Nadat je dit hebt gedaan, komen er iconen tevoorschijn in het kader.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Wanneer je de afbeelding bij wilt snijden of een andere positie in het kader wilt geven. Dan kun je dit doen door de afbeelding aan te klikken met de rechtermuisknop. Vervolgens kies je voor: ‘’Bijsnijden’’.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Nu kun je de afbeelding bijsnijden door de zwarte hoeken te gebruiken. Je kunt ook de positie van de afbeelding wijzigen door de afbeelding te verslepen. </a:t>
              </a:r>
              <a:br>
                <a:rPr lang="nl-NL" sz="1000" b="0" dirty="0">
                  <a:latin typeface="+mn-lt"/>
                  <a:cs typeface="Arial" panose="020B0604020202020204" pitchFamily="34" charset="0"/>
                </a:rPr>
              </a:br>
              <a:r>
                <a:rPr lang="nl-NL" sz="1000" b="0" dirty="0">
                  <a:latin typeface="+mn-lt"/>
                  <a:cs typeface="Arial" panose="020B0604020202020204" pitchFamily="34" charset="0"/>
                </a:rPr>
                <a:t>Of de grijze rondjes verslepen om de afbeelding in het kader te positioneren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Nadat je de wijzingen hebt doorgevoerd, klik je nogmaals op: ‘’Bijsnijden’’. Nu is de afbeelding gewijzigd. </a:t>
              </a:r>
            </a:p>
          </p:txBody>
        </p:sp>
        <p:sp>
          <p:nvSpPr>
            <p:cNvPr id="32" name="Rechthoek: afgeronde hoeken 31">
              <a:extLst>
                <a:ext uri="{FF2B5EF4-FFF2-40B4-BE49-F238E27FC236}">
                  <a16:creationId xmlns:a16="http://schemas.microsoft.com/office/drawing/2014/main" id="{28AD1AEE-34BB-478A-941F-F1CC9BE6079C}"/>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Afbeelding toevoegen of wijzigen</a:t>
              </a:r>
              <a:endParaRPr lang="nl-NL" sz="1000" b="0" dirty="0">
                <a:solidFill>
                  <a:schemeClr val="bg1"/>
                </a:solidFill>
                <a:latin typeface="+mn-lt"/>
                <a:cs typeface="Arial" panose="020B0604020202020204" pitchFamily="34" charset="0"/>
              </a:endParaRPr>
            </a:p>
          </p:txBody>
        </p:sp>
      </p:grpSp>
    </p:spTree>
    <p:extLst>
      <p:ext uri="{BB962C8B-B14F-4D97-AF65-F5344CB8AC3E}">
        <p14:creationId xmlns:p14="http://schemas.microsoft.com/office/powerpoint/2010/main" val="1905737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 50% + Afbeelding 50% (5)">
    <p:spTree>
      <p:nvGrpSpPr>
        <p:cNvPr id="1" name=""/>
        <p:cNvGrpSpPr/>
        <p:nvPr/>
      </p:nvGrpSpPr>
      <p:grpSpPr>
        <a:xfrm>
          <a:off x="0" y="0"/>
          <a:ext cx="0" cy="0"/>
          <a:chOff x="0" y="0"/>
          <a:chExt cx="0" cy="0"/>
        </a:xfrm>
      </p:grpSpPr>
      <p:sp>
        <p:nvSpPr>
          <p:cNvPr id="12" name="Tijdelijke aanduiding voor tekst 10">
            <a:extLst>
              <a:ext uri="{FF2B5EF4-FFF2-40B4-BE49-F238E27FC236}">
                <a16:creationId xmlns:a16="http://schemas.microsoft.com/office/drawing/2014/main" id="{D9A2EA5B-6566-4D43-90AA-5445EFEFF199}"/>
              </a:ext>
            </a:extLst>
          </p:cNvPr>
          <p:cNvSpPr>
            <a:spLocks noGrp="1"/>
          </p:cNvSpPr>
          <p:nvPr>
            <p:ph type="body" sz="quarter" idx="18"/>
          </p:nvPr>
        </p:nvSpPr>
        <p:spPr>
          <a:xfrm>
            <a:off x="623887" y="4322548"/>
            <a:ext cx="6522871" cy="1835468"/>
          </a:xfrm>
          <a:custGeom>
            <a:avLst/>
            <a:gdLst>
              <a:gd name="connsiteX0" fmla="*/ 0 w 4475749"/>
              <a:gd name="connsiteY0" fmla="*/ 0 h 4756989"/>
              <a:gd name="connsiteX1" fmla="*/ 4475749 w 4475749"/>
              <a:gd name="connsiteY1" fmla="*/ 0 h 4756989"/>
              <a:gd name="connsiteX2" fmla="*/ 4475749 w 4475749"/>
              <a:gd name="connsiteY2" fmla="*/ 4756989 h 4756989"/>
              <a:gd name="connsiteX3" fmla="*/ 0 w 4475749"/>
              <a:gd name="connsiteY3" fmla="*/ 4756989 h 4756989"/>
            </a:gdLst>
            <a:ahLst/>
            <a:cxnLst>
              <a:cxn ang="0">
                <a:pos x="connsiteX0" y="connsiteY0"/>
              </a:cxn>
              <a:cxn ang="0">
                <a:pos x="connsiteX1" y="connsiteY1"/>
              </a:cxn>
              <a:cxn ang="0">
                <a:pos x="connsiteX2" y="connsiteY2"/>
              </a:cxn>
              <a:cxn ang="0">
                <a:pos x="connsiteX3" y="connsiteY3"/>
              </a:cxn>
            </a:cxnLst>
            <a:rect l="l" t="t" r="r" b="b"/>
            <a:pathLst>
              <a:path w="4475749" h="4756989">
                <a:moveTo>
                  <a:pt x="0" y="0"/>
                </a:moveTo>
                <a:lnTo>
                  <a:pt x="4475749" y="0"/>
                </a:lnTo>
                <a:lnTo>
                  <a:pt x="4475749" y="4756989"/>
                </a:lnTo>
                <a:lnTo>
                  <a:pt x="0" y="4756989"/>
                </a:lnTo>
                <a:close/>
              </a:path>
            </a:pathLst>
          </a:custGeom>
        </p:spPr>
        <p:txBody>
          <a:bodyPr wrap="square" numCol="1" spcCol="1800000">
            <a:noAutofit/>
          </a:bodyPr>
          <a:lstStyle>
            <a:lvl1pPr algn="l">
              <a:defRPr sz="1800">
                <a:latin typeface="Times New Roman" panose="02020603050405020304" pitchFamily="18" charset="0"/>
                <a:ea typeface="Tahoma" panose="020B0604030504040204" pitchFamily="34" charset="0"/>
                <a:cs typeface="Times New Roman" panose="02020603050405020304" pitchFamily="18" charset="0"/>
              </a:defRPr>
            </a:lvl1pPr>
            <a:lvl2pPr algn="l">
              <a:defRPr sz="1600">
                <a:latin typeface="Times New Roman" panose="02020603050405020304" pitchFamily="18" charset="0"/>
                <a:ea typeface="Tahoma" panose="020B0604030504040204" pitchFamily="34" charset="0"/>
                <a:cs typeface="Times New Roman" panose="02020603050405020304" pitchFamily="18" charset="0"/>
              </a:defRPr>
            </a:lvl2pPr>
            <a:lvl3pPr algn="l">
              <a:defRPr sz="1400">
                <a:latin typeface="Times New Roman" panose="02020603050405020304" pitchFamily="18" charset="0"/>
                <a:ea typeface="Tahoma" panose="020B0604030504040204" pitchFamily="34" charset="0"/>
                <a:cs typeface="Times New Roman" panose="02020603050405020304" pitchFamily="18" charset="0"/>
              </a:defRPr>
            </a:lvl3pPr>
            <a:lvl4pPr algn="l">
              <a:defRPr sz="1200">
                <a:latin typeface="Times New Roman" panose="02020603050405020304" pitchFamily="18" charset="0"/>
                <a:ea typeface="Tahoma" panose="020B0604030504040204" pitchFamily="34" charset="0"/>
                <a:cs typeface="Times New Roman" panose="02020603050405020304" pitchFamily="18" charset="0"/>
              </a:defRPr>
            </a:lvl4pPr>
            <a:lvl5pPr algn="l">
              <a:defRPr sz="1200">
                <a:latin typeface="Times New Roman" panose="02020603050405020304" pitchFamily="18" charset="0"/>
                <a:ea typeface="Tahoma" panose="020B0604030504040204" pitchFamily="34" charset="0"/>
                <a:cs typeface="Times New Roman" panose="02020603050405020304" pitchFamily="18"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3" name="Tijdelijke aanduiding voor tekst 10">
            <a:extLst>
              <a:ext uri="{FF2B5EF4-FFF2-40B4-BE49-F238E27FC236}">
                <a16:creationId xmlns:a16="http://schemas.microsoft.com/office/drawing/2014/main" id="{BE0794CB-C65F-4065-98A6-640365B20069}"/>
              </a:ext>
            </a:extLst>
          </p:cNvPr>
          <p:cNvSpPr>
            <a:spLocks noGrp="1"/>
          </p:cNvSpPr>
          <p:nvPr>
            <p:ph type="body" sz="quarter" idx="19" hasCustomPrompt="1"/>
          </p:nvPr>
        </p:nvSpPr>
        <p:spPr>
          <a:xfrm>
            <a:off x="623887" y="3767667"/>
            <a:ext cx="6522871" cy="381169"/>
          </a:xfrm>
        </p:spPr>
        <p:txBody>
          <a:bodyPr lIns="0" tIns="0" rIns="0" bIns="0">
            <a:normAutofit/>
          </a:bodyPr>
          <a:lstStyle>
            <a:lvl1pPr marL="0" indent="0">
              <a:buNone/>
              <a:defRPr sz="2000" b="1" cap="none" baseline="0">
                <a:latin typeface="Times New Roman" panose="02020603050405020304" pitchFamily="18" charset="0"/>
                <a:cs typeface="Times New Roman" panose="02020603050405020304" pitchFamily="18" charset="0"/>
              </a:defRPr>
            </a:lvl1pPr>
          </a:lstStyle>
          <a:p>
            <a:pPr lvl="0"/>
            <a:r>
              <a:rPr lang="nl-NL" dirty="0"/>
              <a:t>Typ hier een titel…</a:t>
            </a:r>
          </a:p>
        </p:txBody>
      </p:sp>
      <p:sp>
        <p:nvSpPr>
          <p:cNvPr id="15" name="Rectangle 20">
            <a:extLst>
              <a:ext uri="{FF2B5EF4-FFF2-40B4-BE49-F238E27FC236}">
                <a16:creationId xmlns:a16="http://schemas.microsoft.com/office/drawing/2014/main" id="{C9179C52-E77C-478E-8BE3-667C2EBAA1E7}"/>
              </a:ext>
            </a:extLst>
          </p:cNvPr>
          <p:cNvSpPr/>
          <p:nvPr userDrawn="1"/>
        </p:nvSpPr>
        <p:spPr>
          <a:xfrm>
            <a:off x="623888" y="3596001"/>
            <a:ext cx="126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7" name="Freeform 5">
            <a:extLst>
              <a:ext uri="{FF2B5EF4-FFF2-40B4-BE49-F238E27FC236}">
                <a16:creationId xmlns:a16="http://schemas.microsoft.com/office/drawing/2014/main" id="{092C7EC5-3FC7-4B42-AEA0-6B1FEDF988B6}"/>
              </a:ext>
            </a:extLst>
          </p:cNvPr>
          <p:cNvSpPr>
            <a:spLocks noChangeAspect="1"/>
          </p:cNvSpPr>
          <p:nvPr userDrawn="1"/>
        </p:nvSpPr>
        <p:spPr bwMode="auto">
          <a:xfrm>
            <a:off x="2924450" y="1392510"/>
            <a:ext cx="699929" cy="612490"/>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604D7879-914A-4182-806D-9561EB23A6C2}"/>
              </a:ext>
            </a:extLst>
          </p:cNvPr>
          <p:cNvSpPr>
            <a:spLocks noChangeAspect="1"/>
          </p:cNvSpPr>
          <p:nvPr userDrawn="1"/>
        </p:nvSpPr>
        <p:spPr bwMode="auto">
          <a:xfrm>
            <a:off x="3504519" y="1638596"/>
            <a:ext cx="1334981" cy="1168207"/>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2" name="Vrije vorm: vorm 21">
            <a:extLst>
              <a:ext uri="{FF2B5EF4-FFF2-40B4-BE49-F238E27FC236}">
                <a16:creationId xmlns:a16="http://schemas.microsoft.com/office/drawing/2014/main" id="{52556B03-DF81-43A2-94E7-BE1CBB90986A}"/>
              </a:ext>
            </a:extLst>
          </p:cNvPr>
          <p:cNvSpPr>
            <a:spLocks noChangeAspect="1"/>
          </p:cNvSpPr>
          <p:nvPr userDrawn="1"/>
        </p:nvSpPr>
        <p:spPr bwMode="auto">
          <a:xfrm>
            <a:off x="7810611" y="5884832"/>
            <a:ext cx="1230017" cy="973168"/>
          </a:xfrm>
          <a:custGeom>
            <a:avLst/>
            <a:gdLst>
              <a:gd name="connsiteX0" fmla="*/ 331694 w 1230017"/>
              <a:gd name="connsiteY0" fmla="*/ 0 h 973168"/>
              <a:gd name="connsiteX1" fmla="*/ 898324 w 1230017"/>
              <a:gd name="connsiteY1" fmla="*/ 0 h 973168"/>
              <a:gd name="connsiteX2" fmla="*/ 940050 w 1230017"/>
              <a:gd name="connsiteY2" fmla="*/ 24230 h 973168"/>
              <a:gd name="connsiteX3" fmla="*/ 1223668 w 1230017"/>
              <a:gd name="connsiteY3" fmla="*/ 516103 h 973168"/>
              <a:gd name="connsiteX4" fmla="*/ 1223668 w 1230017"/>
              <a:gd name="connsiteY4" fmla="*/ 564563 h 973168"/>
              <a:gd name="connsiteX5" fmla="*/ 989974 w 1230017"/>
              <a:gd name="connsiteY5" fmla="*/ 969355 h 973168"/>
              <a:gd name="connsiteX6" fmla="*/ 987772 w 1230017"/>
              <a:gd name="connsiteY6" fmla="*/ 973168 h 973168"/>
              <a:gd name="connsiteX7" fmla="*/ 242245 w 1230017"/>
              <a:gd name="connsiteY7" fmla="*/ 973168 h 973168"/>
              <a:gd name="connsiteX8" fmla="*/ 220725 w 1230017"/>
              <a:gd name="connsiteY8" fmla="*/ 935892 h 973168"/>
              <a:gd name="connsiteX9" fmla="*/ 6350 w 1230017"/>
              <a:gd name="connsiteY9" fmla="*/ 564563 h 973168"/>
              <a:gd name="connsiteX10" fmla="*/ 6350 w 1230017"/>
              <a:gd name="connsiteY10" fmla="*/ 516103 h 973168"/>
              <a:gd name="connsiteX11" fmla="*/ 289968 w 1230017"/>
              <a:gd name="connsiteY11" fmla="*/ 24230 h 973168"/>
              <a:gd name="connsiteX12" fmla="*/ 331694 w 1230017"/>
              <a:gd name="connsiteY12" fmla="*/ 0 h 97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0017" h="973168">
                <a:moveTo>
                  <a:pt x="331694" y="0"/>
                </a:moveTo>
                <a:cubicBezTo>
                  <a:pt x="331694" y="0"/>
                  <a:pt x="331694" y="0"/>
                  <a:pt x="898324" y="0"/>
                </a:cubicBezTo>
                <a:cubicBezTo>
                  <a:pt x="915861" y="0"/>
                  <a:pt x="931584" y="9087"/>
                  <a:pt x="940050" y="24230"/>
                </a:cubicBezTo>
                <a:cubicBezTo>
                  <a:pt x="940050" y="24230"/>
                  <a:pt x="940050" y="24230"/>
                  <a:pt x="1223668" y="516103"/>
                </a:cubicBezTo>
                <a:cubicBezTo>
                  <a:pt x="1232134" y="530641"/>
                  <a:pt x="1232134" y="549419"/>
                  <a:pt x="1223668" y="564563"/>
                </a:cubicBezTo>
                <a:cubicBezTo>
                  <a:pt x="1223668" y="564563"/>
                  <a:pt x="1223668" y="564563"/>
                  <a:pt x="989974" y="969355"/>
                </a:cubicBezTo>
                <a:lnTo>
                  <a:pt x="987772" y="973168"/>
                </a:lnTo>
                <a:lnTo>
                  <a:pt x="242245" y="973168"/>
                </a:lnTo>
                <a:lnTo>
                  <a:pt x="220725" y="935892"/>
                </a:lnTo>
                <a:cubicBezTo>
                  <a:pt x="179180" y="863929"/>
                  <a:pt x="112707" y="748788"/>
                  <a:pt x="6350" y="564563"/>
                </a:cubicBezTo>
                <a:cubicBezTo>
                  <a:pt x="-2116" y="549419"/>
                  <a:pt x="-2116" y="530641"/>
                  <a:pt x="6350" y="516103"/>
                </a:cubicBezTo>
                <a:cubicBezTo>
                  <a:pt x="6350" y="516103"/>
                  <a:pt x="6350" y="516103"/>
                  <a:pt x="289968" y="24230"/>
                </a:cubicBezTo>
                <a:cubicBezTo>
                  <a:pt x="298434" y="9087"/>
                  <a:pt x="314157" y="0"/>
                  <a:pt x="331694"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noAutofit/>
          </a:bodyPr>
          <a:lstStyle/>
          <a:p>
            <a:endParaRPr lang="en-US"/>
          </a:p>
        </p:txBody>
      </p:sp>
      <p:sp>
        <p:nvSpPr>
          <p:cNvPr id="20" name="Tijdelijke aanduiding voor afbeelding 19">
            <a:extLst>
              <a:ext uri="{FF2B5EF4-FFF2-40B4-BE49-F238E27FC236}">
                <a16:creationId xmlns:a16="http://schemas.microsoft.com/office/drawing/2014/main" id="{2D0EA8E1-215C-4AB0-8C9F-45B0D0D4B5B2}"/>
              </a:ext>
            </a:extLst>
          </p:cNvPr>
          <p:cNvSpPr>
            <a:spLocks noGrp="1"/>
          </p:cNvSpPr>
          <p:nvPr>
            <p:ph type="pic" sz="quarter" idx="20"/>
          </p:nvPr>
        </p:nvSpPr>
        <p:spPr>
          <a:xfrm>
            <a:off x="3792367" y="3"/>
            <a:ext cx="5147262" cy="2227939"/>
          </a:xfrm>
          <a:custGeom>
            <a:avLst/>
            <a:gdLst>
              <a:gd name="connsiteX0" fmla="*/ 0 w 5147262"/>
              <a:gd name="connsiteY0" fmla="*/ 0 h 2227939"/>
              <a:gd name="connsiteX1" fmla="*/ 5147262 w 5147262"/>
              <a:gd name="connsiteY1" fmla="*/ 0 h 2227939"/>
              <a:gd name="connsiteX2" fmla="*/ 5145109 w 5147262"/>
              <a:gd name="connsiteY2" fmla="*/ 17009 h 2227939"/>
              <a:gd name="connsiteX3" fmla="*/ 5125145 w 5147262"/>
              <a:gd name="connsiteY3" fmla="*/ 66962 h 2227939"/>
              <a:gd name="connsiteX4" fmla="*/ 3936213 w 5147262"/>
              <a:gd name="connsiteY4" fmla="*/ 2126366 h 2227939"/>
              <a:gd name="connsiteX5" fmla="*/ 3761296 w 5147262"/>
              <a:gd name="connsiteY5" fmla="*/ 2227939 h 2227939"/>
              <a:gd name="connsiteX6" fmla="*/ 1385966 w 5147262"/>
              <a:gd name="connsiteY6" fmla="*/ 2227939 h 2227939"/>
              <a:gd name="connsiteX7" fmla="*/ 1211049 w 5147262"/>
              <a:gd name="connsiteY7" fmla="*/ 2126366 h 2227939"/>
              <a:gd name="connsiteX8" fmla="*/ 22117 w 5147262"/>
              <a:gd name="connsiteY8" fmla="*/ 66962 h 2227939"/>
              <a:gd name="connsiteX9" fmla="*/ 2153 w 5147262"/>
              <a:gd name="connsiteY9" fmla="*/ 17009 h 222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47262" h="2227939">
                <a:moveTo>
                  <a:pt x="0" y="0"/>
                </a:moveTo>
                <a:lnTo>
                  <a:pt x="5147262" y="0"/>
                </a:lnTo>
                <a:lnTo>
                  <a:pt x="5145109" y="17009"/>
                </a:lnTo>
                <a:cubicBezTo>
                  <a:pt x="5140672" y="34268"/>
                  <a:pt x="5134018" y="51091"/>
                  <a:pt x="5125145" y="66962"/>
                </a:cubicBezTo>
                <a:cubicBezTo>
                  <a:pt x="3936213" y="2126366"/>
                  <a:pt x="3936213" y="2126366"/>
                  <a:pt x="3936213" y="2126366"/>
                </a:cubicBezTo>
                <a:cubicBezTo>
                  <a:pt x="3900723" y="2189849"/>
                  <a:pt x="3834812" y="2227939"/>
                  <a:pt x="3761296" y="2227939"/>
                </a:cubicBezTo>
                <a:cubicBezTo>
                  <a:pt x="1385966" y="2227939"/>
                  <a:pt x="1385966" y="2227939"/>
                  <a:pt x="1385966" y="2227939"/>
                </a:cubicBezTo>
                <a:cubicBezTo>
                  <a:pt x="1312450" y="2227939"/>
                  <a:pt x="1246539" y="2189849"/>
                  <a:pt x="1211049" y="2126366"/>
                </a:cubicBezTo>
                <a:cubicBezTo>
                  <a:pt x="22117" y="66962"/>
                  <a:pt x="22117" y="66962"/>
                  <a:pt x="22117" y="66962"/>
                </a:cubicBezTo>
                <a:cubicBezTo>
                  <a:pt x="13244" y="51091"/>
                  <a:pt x="6590" y="34268"/>
                  <a:pt x="2153" y="17009"/>
                </a:cubicBezTo>
                <a:close/>
              </a:path>
            </a:pathLst>
          </a:custGeom>
        </p:spPr>
        <p:txBody>
          <a:bodyPr wrap="square" tIns="216000">
            <a:noAutofit/>
          </a:bodyPr>
          <a:lstStyle>
            <a:lvl1pPr marL="0" indent="0" algn="ctr">
              <a:buNone/>
              <a:defRPr sz="1500">
                <a:latin typeface="Times New Roman" panose="02020603050405020304" pitchFamily="18" charset="0"/>
                <a:cs typeface="Times New Roman" panose="02020603050405020304" pitchFamily="18" charset="0"/>
              </a:defRPr>
            </a:lvl1pPr>
          </a:lstStyle>
          <a:p>
            <a:endParaRPr lang="en-US" dirty="0"/>
          </a:p>
        </p:txBody>
      </p:sp>
      <p:sp>
        <p:nvSpPr>
          <p:cNvPr id="25" name="Tijdelijke aanduiding voor afbeelding 24">
            <a:extLst>
              <a:ext uri="{FF2B5EF4-FFF2-40B4-BE49-F238E27FC236}">
                <a16:creationId xmlns:a16="http://schemas.microsoft.com/office/drawing/2014/main" id="{854A6AA3-0069-4937-830A-FE8AE2E6F40B}"/>
              </a:ext>
            </a:extLst>
          </p:cNvPr>
          <p:cNvSpPr>
            <a:spLocks noGrp="1"/>
          </p:cNvSpPr>
          <p:nvPr>
            <p:ph type="pic" sz="quarter" idx="21"/>
          </p:nvPr>
        </p:nvSpPr>
        <p:spPr>
          <a:xfrm>
            <a:off x="7420078" y="0"/>
            <a:ext cx="4771922" cy="6424862"/>
          </a:xfrm>
          <a:custGeom>
            <a:avLst/>
            <a:gdLst>
              <a:gd name="connsiteX0" fmla="*/ 1785366 w 4771922"/>
              <a:gd name="connsiteY0" fmla="*/ 0 h 6424862"/>
              <a:gd name="connsiteX1" fmla="*/ 4771922 w 4771922"/>
              <a:gd name="connsiteY1" fmla="*/ 0 h 6424862"/>
              <a:gd name="connsiteX2" fmla="*/ 4771922 w 4771922"/>
              <a:gd name="connsiteY2" fmla="*/ 6424862 h 6424862"/>
              <a:gd name="connsiteX3" fmla="*/ 1834251 w 4771922"/>
              <a:gd name="connsiteY3" fmla="*/ 6424862 h 6424862"/>
              <a:gd name="connsiteX4" fmla="*/ 1801616 w 4771922"/>
              <a:gd name="connsiteY4" fmla="*/ 6381316 h 6424862"/>
              <a:gd name="connsiteX5" fmla="*/ 39453 w 4771922"/>
              <a:gd name="connsiteY5" fmla="*/ 3328993 h 6424862"/>
              <a:gd name="connsiteX6" fmla="*/ 39453 w 4771922"/>
              <a:gd name="connsiteY6" fmla="*/ 3027902 h 6424862"/>
              <a:gd name="connsiteX7" fmla="*/ 1774082 w 4771922"/>
              <a:gd name="connsiteY7" fmla="*/ 19569 h 642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1922" h="6424862">
                <a:moveTo>
                  <a:pt x="1785366" y="0"/>
                </a:moveTo>
                <a:lnTo>
                  <a:pt x="4771922" y="0"/>
                </a:lnTo>
                <a:lnTo>
                  <a:pt x="4771922" y="6424862"/>
                </a:lnTo>
                <a:lnTo>
                  <a:pt x="1834251" y="6424862"/>
                </a:lnTo>
                <a:lnTo>
                  <a:pt x="1801616" y="6381316"/>
                </a:lnTo>
                <a:cubicBezTo>
                  <a:pt x="39453" y="3328993"/>
                  <a:pt x="39453" y="3328993"/>
                  <a:pt x="39453" y="3328993"/>
                </a:cubicBezTo>
                <a:cubicBezTo>
                  <a:pt x="-13150" y="3234903"/>
                  <a:pt x="-13150" y="3118229"/>
                  <a:pt x="39453" y="3027902"/>
                </a:cubicBezTo>
                <a:cubicBezTo>
                  <a:pt x="1361075" y="735839"/>
                  <a:pt x="1691481" y="162823"/>
                  <a:pt x="1774082" y="19569"/>
                </a:cubicBezTo>
                <a:close/>
              </a:path>
            </a:pathLst>
          </a:custGeom>
        </p:spPr>
        <p:txBody>
          <a:bodyPr wrap="square" tIns="216000">
            <a:noAutofit/>
          </a:bodyPr>
          <a:lstStyle>
            <a:lvl1pPr marL="0" indent="0" algn="ctr">
              <a:buNone/>
              <a:defRPr sz="1500">
                <a:latin typeface="Times New Roman" panose="02020603050405020304" pitchFamily="18" charset="0"/>
                <a:cs typeface="Times New Roman" panose="02020603050405020304" pitchFamily="18" charset="0"/>
              </a:defRPr>
            </a:lvl1pPr>
          </a:lstStyle>
          <a:p>
            <a:endParaRPr lang="en-US" dirty="0"/>
          </a:p>
        </p:txBody>
      </p:sp>
      <p:sp>
        <p:nvSpPr>
          <p:cNvPr id="28" name="Tijdelijke aanduiding voor voettekst 4">
            <a:extLst>
              <a:ext uri="{FF2B5EF4-FFF2-40B4-BE49-F238E27FC236}">
                <a16:creationId xmlns:a16="http://schemas.microsoft.com/office/drawing/2014/main" id="{7436D6CF-BC0F-4A74-98B2-E0153ACACDD7}"/>
              </a:ext>
            </a:extLst>
          </p:cNvPr>
          <p:cNvSpPr>
            <a:spLocks noGrp="1"/>
          </p:cNvSpPr>
          <p:nvPr>
            <p:ph type="ftr" sz="quarter" idx="3"/>
          </p:nvPr>
        </p:nvSpPr>
        <p:spPr>
          <a:xfrm>
            <a:off x="1091646" y="6569230"/>
            <a:ext cx="4271963" cy="152245"/>
          </a:xfrm>
          <a:prstGeom prst="rect">
            <a:avLst/>
          </a:prstGeom>
        </p:spPr>
        <p:txBody>
          <a:bodyPr vert="horz" lIns="0" tIns="45720" rIns="91440" bIns="45720" rtlCol="0" anchor="ctr"/>
          <a:lstStyle>
            <a:lvl1pPr algn="l">
              <a:defRPr sz="1000">
                <a:solidFill>
                  <a:schemeClr val="accent5"/>
                </a:solidFill>
                <a:latin typeface="Times New Roman" panose="02020603050405020304" pitchFamily="18" charset="0"/>
                <a:cs typeface="Times New Roman" panose="02020603050405020304" pitchFamily="18" charset="0"/>
              </a:defRPr>
            </a:lvl1pPr>
          </a:lstStyle>
          <a:p>
            <a:r>
              <a:rPr lang="nl-NL" dirty="0"/>
              <a:t>Title Presentation</a:t>
            </a:r>
          </a:p>
        </p:txBody>
      </p:sp>
      <p:sp>
        <p:nvSpPr>
          <p:cNvPr id="29" name="Tijdelijke aanduiding voor dianummer 5">
            <a:extLst>
              <a:ext uri="{FF2B5EF4-FFF2-40B4-BE49-F238E27FC236}">
                <a16:creationId xmlns:a16="http://schemas.microsoft.com/office/drawing/2014/main" id="{029BDEF5-94B4-47E6-A47E-B6D1B3CA0805}"/>
              </a:ext>
            </a:extLst>
          </p:cNvPr>
          <p:cNvSpPr>
            <a:spLocks noGrp="1"/>
          </p:cNvSpPr>
          <p:nvPr>
            <p:ph type="sldNum" sz="quarter" idx="4"/>
          </p:nvPr>
        </p:nvSpPr>
        <p:spPr>
          <a:xfrm>
            <a:off x="623888" y="6569230"/>
            <a:ext cx="251211" cy="152245"/>
          </a:xfrm>
          <a:prstGeom prst="rect">
            <a:avLst/>
          </a:prstGeom>
        </p:spPr>
        <p:txBody>
          <a:bodyPr vert="horz" lIns="0" tIns="45720" rIns="0" bIns="45720" rtlCol="0" anchor="ctr"/>
          <a:lstStyle>
            <a:lvl1pPr algn="ctr">
              <a:defRPr sz="1000">
                <a:solidFill>
                  <a:schemeClr val="accent5"/>
                </a:solidFill>
                <a:latin typeface="Times New Roman" panose="02020603050405020304" pitchFamily="18" charset="0"/>
                <a:cs typeface="Times New Roman" panose="02020603050405020304" pitchFamily="18" charset="0"/>
              </a:defRPr>
            </a:lvl1pPr>
          </a:lstStyle>
          <a:p>
            <a:fld id="{03CD17C6-BF34-4E26-8D05-5A6B3B9C63B6}" type="slidenum">
              <a:rPr lang="nl-NL" smtClean="0"/>
              <a:pPr/>
              <a:t>‹nr.›</a:t>
            </a:fld>
            <a:endParaRPr lang="nl-NL" dirty="0"/>
          </a:p>
        </p:txBody>
      </p:sp>
      <p:sp>
        <p:nvSpPr>
          <p:cNvPr id="30" name="Rectangle 20">
            <a:extLst>
              <a:ext uri="{FF2B5EF4-FFF2-40B4-BE49-F238E27FC236}">
                <a16:creationId xmlns:a16="http://schemas.microsoft.com/office/drawing/2014/main" id="{4B055578-857C-482A-B212-1F314B34E3E2}"/>
              </a:ext>
            </a:extLst>
          </p:cNvPr>
          <p:cNvSpPr/>
          <p:nvPr userDrawn="1"/>
        </p:nvSpPr>
        <p:spPr>
          <a:xfrm rot="5400000">
            <a:off x="867070" y="6636355"/>
            <a:ext cx="14519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grpSp>
        <p:nvGrpSpPr>
          <p:cNvPr id="31" name="Groep 30">
            <a:extLst>
              <a:ext uri="{FF2B5EF4-FFF2-40B4-BE49-F238E27FC236}">
                <a16:creationId xmlns:a16="http://schemas.microsoft.com/office/drawing/2014/main" id="{BC18FBC0-852A-4B30-B9AE-EA0EA08BE703}"/>
              </a:ext>
            </a:extLst>
          </p:cNvPr>
          <p:cNvGrpSpPr/>
          <p:nvPr userDrawn="1"/>
        </p:nvGrpSpPr>
        <p:grpSpPr>
          <a:xfrm>
            <a:off x="-3620530" y="2"/>
            <a:ext cx="3527668" cy="3816560"/>
            <a:chOff x="-3913429" y="2864654"/>
            <a:chExt cx="3820567" cy="3816560"/>
          </a:xfrm>
        </p:grpSpPr>
        <p:sp>
          <p:nvSpPr>
            <p:cNvPr id="32" name="Rechthoek: afgeronde hoeken 31">
              <a:extLst>
                <a:ext uri="{FF2B5EF4-FFF2-40B4-BE49-F238E27FC236}">
                  <a16:creationId xmlns:a16="http://schemas.microsoft.com/office/drawing/2014/main" id="{24D1BCA7-E4C3-4A8A-BB72-64F31F1FA5C2}"/>
                </a:ext>
              </a:extLst>
            </p:cNvPr>
            <p:cNvSpPr/>
            <p:nvPr userDrawn="1"/>
          </p:nvSpPr>
          <p:spPr>
            <a:xfrm>
              <a:off x="-3913429" y="3343976"/>
              <a:ext cx="3820567" cy="333723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Voeg een afbeelding toe door een afbeelding vanaf je bestanden naar deze slide te slepen. Of door op het icoon te klikken en een afbeelding in te voegen.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Als er al een afbeelding is toegevoegd, moet je deze eerst verwijderen. Nadat je dit hebt gedaan, komen er iconen tevoorschijn in het kader.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Wanneer je de afbeelding bij wilt snijden of een andere positie in het kader wilt geven. Dan kun je dit doen door de afbeelding aan te klikken met de rechtermuisknop. Vervolgens kies je voor: ‘’Bijsnijden’’. </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Nu kun je de afbeelding bijsnijden door de zwarte hoeken te gebruiken. Je kunt ook de positie van de afbeelding wijzigen door de afbeelding te verslepen. </a:t>
              </a:r>
              <a:br>
                <a:rPr lang="nl-NL" sz="1000" b="0" dirty="0">
                  <a:latin typeface="+mn-lt"/>
                  <a:cs typeface="Arial" panose="020B0604020202020204" pitchFamily="34" charset="0"/>
                </a:rPr>
              </a:br>
              <a:r>
                <a:rPr lang="nl-NL" sz="1000" b="0" dirty="0">
                  <a:latin typeface="+mn-lt"/>
                  <a:cs typeface="Arial" panose="020B0604020202020204" pitchFamily="34" charset="0"/>
                </a:rPr>
                <a:t>Of de grijze rondjes verslepen om de afbeelding in het kader te positioneren</a:t>
              </a:r>
            </a:p>
            <a:p>
              <a:pPr marL="171450" indent="-171450">
                <a:spcAft>
                  <a:spcPts val="600"/>
                </a:spcAft>
                <a:buClr>
                  <a:schemeClr val="tx1"/>
                </a:buClr>
                <a:buFont typeface="Arial" panose="020B0604020202020204" pitchFamily="34" charset="0"/>
                <a:buChar char="•"/>
              </a:pPr>
              <a:r>
                <a:rPr lang="nl-NL" sz="1000" b="0" dirty="0">
                  <a:latin typeface="+mn-lt"/>
                  <a:cs typeface="Arial" panose="020B0604020202020204" pitchFamily="34" charset="0"/>
                </a:rPr>
                <a:t>Nadat je de wijzingen hebt doorgevoerd, klik je nogmaals op: ‘’Bijsnijden’’. Nu is de afbeelding gewijzigd. </a:t>
              </a:r>
            </a:p>
          </p:txBody>
        </p:sp>
        <p:sp>
          <p:nvSpPr>
            <p:cNvPr id="33" name="Rechthoek: afgeronde hoeken 32">
              <a:extLst>
                <a:ext uri="{FF2B5EF4-FFF2-40B4-BE49-F238E27FC236}">
                  <a16:creationId xmlns:a16="http://schemas.microsoft.com/office/drawing/2014/main" id="{A7C0443B-3C42-4F7A-B63C-456DACF0B77C}"/>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500" b="1" dirty="0">
                  <a:solidFill>
                    <a:schemeClr val="bg1"/>
                  </a:solidFill>
                  <a:latin typeface="+mn-lt"/>
                  <a:cs typeface="Arial" panose="020B0604020202020204" pitchFamily="34" charset="0"/>
                </a:rPr>
                <a:t>Afbeelding toevoegen of wijzigen</a:t>
              </a:r>
              <a:endParaRPr lang="nl-NL" sz="1000" b="0" dirty="0">
                <a:solidFill>
                  <a:schemeClr val="bg1"/>
                </a:solidFill>
                <a:latin typeface="+mn-lt"/>
                <a:cs typeface="Arial" panose="020B0604020202020204" pitchFamily="34" charset="0"/>
              </a:endParaRPr>
            </a:p>
          </p:txBody>
        </p:sp>
      </p:grpSp>
    </p:spTree>
    <p:extLst>
      <p:ext uri="{BB962C8B-B14F-4D97-AF65-F5344CB8AC3E}">
        <p14:creationId xmlns:p14="http://schemas.microsoft.com/office/powerpoint/2010/main" val="2670858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slide 100%">
    <p:spTree>
      <p:nvGrpSpPr>
        <p:cNvPr id="1" name=""/>
        <p:cNvGrpSpPr/>
        <p:nvPr/>
      </p:nvGrpSpPr>
      <p:grpSpPr>
        <a:xfrm>
          <a:off x="0" y="0"/>
          <a:ext cx="0" cy="0"/>
          <a:chOff x="0" y="0"/>
          <a:chExt cx="0" cy="0"/>
        </a:xfrm>
      </p:grpSpPr>
      <p:sp>
        <p:nvSpPr>
          <p:cNvPr id="12" name="Tijdelijke aanduiding voor tekst 11">
            <a:extLst>
              <a:ext uri="{FF2B5EF4-FFF2-40B4-BE49-F238E27FC236}">
                <a16:creationId xmlns:a16="http://schemas.microsoft.com/office/drawing/2014/main" id="{359656F9-CF20-44C6-9675-C3989F6F320A}"/>
              </a:ext>
            </a:extLst>
          </p:cNvPr>
          <p:cNvSpPr>
            <a:spLocks noGrp="1"/>
          </p:cNvSpPr>
          <p:nvPr>
            <p:ph type="body" sz="quarter" idx="17"/>
          </p:nvPr>
        </p:nvSpPr>
        <p:spPr>
          <a:xfrm>
            <a:off x="623888" y="1401027"/>
            <a:ext cx="10944224" cy="4756989"/>
          </a:xfrm>
          <a:custGeom>
            <a:avLst/>
            <a:gdLst>
              <a:gd name="connsiteX0" fmla="*/ 0 w 10944224"/>
              <a:gd name="connsiteY0" fmla="*/ 0 h 4756989"/>
              <a:gd name="connsiteX1" fmla="*/ 10944224 w 10944224"/>
              <a:gd name="connsiteY1" fmla="*/ 0 h 4756989"/>
              <a:gd name="connsiteX2" fmla="*/ 10944224 w 10944224"/>
              <a:gd name="connsiteY2" fmla="*/ 3575039 h 4756989"/>
              <a:gd name="connsiteX3" fmla="*/ 10826592 w 10944224"/>
              <a:gd name="connsiteY3" fmla="*/ 3575039 h 4756989"/>
              <a:gd name="connsiteX4" fmla="*/ 10095801 w 10944224"/>
              <a:gd name="connsiteY4" fmla="*/ 3575039 h 4756989"/>
              <a:gd name="connsiteX5" fmla="*/ 10030490 w 10944224"/>
              <a:gd name="connsiteY5" fmla="*/ 3612965 h 4756989"/>
              <a:gd name="connsiteX6" fmla="*/ 9586562 w 10944224"/>
              <a:gd name="connsiteY6" fmla="*/ 4382861 h 4756989"/>
              <a:gd name="connsiteX7" fmla="*/ 9586562 w 10944224"/>
              <a:gd name="connsiteY7" fmla="*/ 4458713 h 4756989"/>
              <a:gd name="connsiteX8" fmla="*/ 9628191 w 10944224"/>
              <a:gd name="connsiteY8" fmla="*/ 4530821 h 4756989"/>
              <a:gd name="connsiteX9" fmla="*/ 9616806 w 10944224"/>
              <a:gd name="connsiteY9" fmla="*/ 4530821 h 4756989"/>
              <a:gd name="connsiteX10" fmla="*/ 9328604 w 10944224"/>
              <a:gd name="connsiteY10" fmla="*/ 4530821 h 4756989"/>
              <a:gd name="connsiteX11" fmla="*/ 9263293 w 10944224"/>
              <a:gd name="connsiteY11" fmla="*/ 4568747 h 4756989"/>
              <a:gd name="connsiteX12" fmla="*/ 9185150 w 10944224"/>
              <a:gd name="connsiteY12" fmla="*/ 4704268 h 4756989"/>
              <a:gd name="connsiteX13" fmla="*/ 9154751 w 10944224"/>
              <a:gd name="connsiteY13" fmla="*/ 4756989 h 4756989"/>
              <a:gd name="connsiteX14" fmla="*/ 0 w 10944224"/>
              <a:gd name="connsiteY14" fmla="*/ 4756989 h 475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44224" h="4756989">
                <a:moveTo>
                  <a:pt x="0" y="0"/>
                </a:moveTo>
                <a:lnTo>
                  <a:pt x="10944224" y="0"/>
                </a:lnTo>
                <a:lnTo>
                  <a:pt x="10944224" y="3575039"/>
                </a:lnTo>
                <a:lnTo>
                  <a:pt x="10826592" y="3575039"/>
                </a:lnTo>
                <a:cubicBezTo>
                  <a:pt x="10095801" y="3575039"/>
                  <a:pt x="10095801" y="3575039"/>
                  <a:pt x="10095801" y="3575039"/>
                </a:cubicBezTo>
                <a:cubicBezTo>
                  <a:pt x="10068351" y="3575039"/>
                  <a:pt x="10043741" y="3589261"/>
                  <a:pt x="10030490" y="3612965"/>
                </a:cubicBezTo>
                <a:cubicBezTo>
                  <a:pt x="9586562" y="4382861"/>
                  <a:pt x="9586562" y="4382861"/>
                  <a:pt x="9586562" y="4382861"/>
                </a:cubicBezTo>
                <a:cubicBezTo>
                  <a:pt x="9573310" y="4405617"/>
                  <a:pt x="9573310" y="4435010"/>
                  <a:pt x="9586562" y="4458713"/>
                </a:cubicBezTo>
                <a:lnTo>
                  <a:pt x="9628191" y="4530821"/>
                </a:lnTo>
                <a:lnTo>
                  <a:pt x="9616806" y="4530821"/>
                </a:lnTo>
                <a:cubicBezTo>
                  <a:pt x="9328604" y="4530821"/>
                  <a:pt x="9328604" y="4530821"/>
                  <a:pt x="9328604" y="4530821"/>
                </a:cubicBezTo>
                <a:cubicBezTo>
                  <a:pt x="9301154" y="4530821"/>
                  <a:pt x="9276544" y="4545043"/>
                  <a:pt x="9263293" y="4568747"/>
                </a:cubicBezTo>
                <a:cubicBezTo>
                  <a:pt x="9235547" y="4616866"/>
                  <a:pt x="9209536" y="4661977"/>
                  <a:pt x="9185150" y="4704268"/>
                </a:cubicBezTo>
                <a:lnTo>
                  <a:pt x="9154751" y="4756989"/>
                </a:lnTo>
                <a:lnTo>
                  <a:pt x="0" y="4756989"/>
                </a:lnTo>
                <a:close/>
              </a:path>
            </a:pathLst>
          </a:custGeom>
        </p:spPr>
        <p:txBody>
          <a:bodyPr wrap="square">
            <a:noAutofit/>
          </a:bodyPr>
          <a:lstStyle>
            <a:lvl1pPr>
              <a:defRPr sz="1800">
                <a:latin typeface="Times New Roman" panose="02020603050405020304" pitchFamily="18" charset="0"/>
                <a:ea typeface="Tahoma" panose="020B0604030504040204" pitchFamily="34" charset="0"/>
                <a:cs typeface="Times New Roman" panose="02020603050405020304" pitchFamily="18" charset="0"/>
              </a:defRPr>
            </a:lvl1pPr>
            <a:lvl2pPr>
              <a:defRPr sz="1600">
                <a:latin typeface="Times New Roman" panose="02020603050405020304" pitchFamily="18" charset="0"/>
                <a:ea typeface="Tahoma" panose="020B0604030504040204" pitchFamily="34" charset="0"/>
                <a:cs typeface="Times New Roman" panose="02020603050405020304" pitchFamily="18" charset="0"/>
              </a:defRPr>
            </a:lvl2pPr>
            <a:lvl3pPr>
              <a:defRPr sz="1400">
                <a:latin typeface="Times New Roman" panose="02020603050405020304" pitchFamily="18" charset="0"/>
                <a:ea typeface="Tahoma" panose="020B0604030504040204" pitchFamily="34" charset="0"/>
                <a:cs typeface="Times New Roman" panose="02020603050405020304" pitchFamily="18" charset="0"/>
              </a:defRPr>
            </a:lvl3pPr>
            <a:lvl4pPr>
              <a:defRPr sz="1200">
                <a:latin typeface="Times New Roman" panose="02020603050405020304" pitchFamily="18" charset="0"/>
                <a:ea typeface="Tahoma" panose="020B0604030504040204" pitchFamily="34" charset="0"/>
                <a:cs typeface="Times New Roman" panose="02020603050405020304" pitchFamily="18" charset="0"/>
              </a:defRPr>
            </a:lvl4pPr>
            <a:lvl5pPr>
              <a:defRPr sz="1200">
                <a:latin typeface="Times New Roman" panose="02020603050405020304" pitchFamily="18" charset="0"/>
                <a:ea typeface="Tahoma" panose="020B0604030504040204" pitchFamily="34" charset="0"/>
                <a:cs typeface="Times New Roman" panose="02020603050405020304" pitchFamily="18" charset="0"/>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8" name="Tijdelijke aanduiding voor tekst 10">
            <a:extLst>
              <a:ext uri="{FF2B5EF4-FFF2-40B4-BE49-F238E27FC236}">
                <a16:creationId xmlns:a16="http://schemas.microsoft.com/office/drawing/2014/main" id="{50521A0B-8BB4-4749-8921-A1FA0DEE8AC9}"/>
              </a:ext>
            </a:extLst>
          </p:cNvPr>
          <p:cNvSpPr>
            <a:spLocks noGrp="1"/>
          </p:cNvSpPr>
          <p:nvPr>
            <p:ph type="body" sz="quarter" idx="15" hasCustomPrompt="1"/>
          </p:nvPr>
        </p:nvSpPr>
        <p:spPr>
          <a:xfrm>
            <a:off x="623887" y="846147"/>
            <a:ext cx="10944225" cy="381169"/>
          </a:xfrm>
        </p:spPr>
        <p:txBody>
          <a:bodyPr lIns="0" tIns="0" rIns="0" bIns="0">
            <a:normAutofit/>
          </a:bodyPr>
          <a:lstStyle>
            <a:lvl1pPr marL="0" indent="0">
              <a:buNone/>
              <a:defRPr sz="2000" b="1" cap="none" baseline="0">
                <a:latin typeface="Times New Roman" panose="02020603050405020304" pitchFamily="18" charset="0"/>
                <a:cs typeface="Times New Roman" panose="02020603050405020304" pitchFamily="18" charset="0"/>
              </a:defRPr>
            </a:lvl1pPr>
          </a:lstStyle>
          <a:p>
            <a:pPr lvl="0"/>
            <a:r>
              <a:rPr lang="nl-NL" dirty="0"/>
              <a:t>Typ hier een titel…</a:t>
            </a:r>
          </a:p>
        </p:txBody>
      </p:sp>
      <p:sp>
        <p:nvSpPr>
          <p:cNvPr id="9" name="Rectangle 20">
            <a:extLst>
              <a:ext uri="{FF2B5EF4-FFF2-40B4-BE49-F238E27FC236}">
                <a16:creationId xmlns:a16="http://schemas.microsoft.com/office/drawing/2014/main" id="{AE0509E3-298C-42D1-AC3D-4849D43B273A}"/>
              </a:ext>
            </a:extLst>
          </p:cNvPr>
          <p:cNvSpPr/>
          <p:nvPr userDrawn="1"/>
        </p:nvSpPr>
        <p:spPr>
          <a:xfrm>
            <a:off x="623888" y="674481"/>
            <a:ext cx="126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5" name="Freeform 5">
            <a:extLst>
              <a:ext uri="{FF2B5EF4-FFF2-40B4-BE49-F238E27FC236}">
                <a16:creationId xmlns:a16="http://schemas.microsoft.com/office/drawing/2014/main" id="{5CFA9585-58A5-4E8E-ABC9-1832EC307690}"/>
              </a:ext>
            </a:extLst>
          </p:cNvPr>
          <p:cNvSpPr>
            <a:spLocks noChangeAspect="1"/>
          </p:cNvSpPr>
          <p:nvPr userDrawn="1"/>
        </p:nvSpPr>
        <p:spPr bwMode="auto">
          <a:xfrm>
            <a:off x="10395947" y="5183720"/>
            <a:ext cx="1583578" cy="1385748"/>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5">
            <a:extLst>
              <a:ext uri="{FF2B5EF4-FFF2-40B4-BE49-F238E27FC236}">
                <a16:creationId xmlns:a16="http://schemas.microsoft.com/office/drawing/2014/main" id="{6BF94740-F8D7-481B-9AC7-EB3B03F63592}"/>
              </a:ext>
            </a:extLst>
          </p:cNvPr>
          <p:cNvSpPr>
            <a:spLocks noChangeAspect="1"/>
          </p:cNvSpPr>
          <p:nvPr userDrawn="1"/>
        </p:nvSpPr>
        <p:spPr bwMode="auto">
          <a:xfrm>
            <a:off x="9878588" y="6108999"/>
            <a:ext cx="637220" cy="557615"/>
          </a:xfrm>
          <a:custGeom>
            <a:avLst/>
            <a:gdLst>
              <a:gd name="T0" fmla="*/ 1489 w 2041"/>
              <a:gd name="T1" fmla="*/ 0 h 1783"/>
              <a:gd name="T2" fmla="*/ 552 w 2041"/>
              <a:gd name="T3" fmla="*/ 0 h 1783"/>
              <a:gd name="T4" fmla="*/ 483 w 2041"/>
              <a:gd name="T5" fmla="*/ 40 h 1783"/>
              <a:gd name="T6" fmla="*/ 14 w 2041"/>
              <a:gd name="T7" fmla="*/ 852 h 1783"/>
              <a:gd name="T8" fmla="*/ 14 w 2041"/>
              <a:gd name="T9" fmla="*/ 932 h 1783"/>
              <a:gd name="T10" fmla="*/ 483 w 2041"/>
              <a:gd name="T11" fmla="*/ 1743 h 1783"/>
              <a:gd name="T12" fmla="*/ 552 w 2041"/>
              <a:gd name="T13" fmla="*/ 1783 h 1783"/>
              <a:gd name="T14" fmla="*/ 1489 w 2041"/>
              <a:gd name="T15" fmla="*/ 1783 h 1783"/>
              <a:gd name="T16" fmla="*/ 1558 w 2041"/>
              <a:gd name="T17" fmla="*/ 1743 h 1783"/>
              <a:gd name="T18" fmla="*/ 2027 w 2041"/>
              <a:gd name="T19" fmla="*/ 932 h 1783"/>
              <a:gd name="T20" fmla="*/ 2027 w 2041"/>
              <a:gd name="T21" fmla="*/ 852 h 1783"/>
              <a:gd name="T22" fmla="*/ 1558 w 2041"/>
              <a:gd name="T23" fmla="*/ 40 h 1783"/>
              <a:gd name="T24" fmla="*/ 1489 w 2041"/>
              <a:gd name="T25" fmla="*/ 0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1" h="1783">
                <a:moveTo>
                  <a:pt x="1489" y="0"/>
                </a:moveTo>
                <a:cubicBezTo>
                  <a:pt x="552" y="0"/>
                  <a:pt x="552" y="0"/>
                  <a:pt x="552" y="0"/>
                </a:cubicBezTo>
                <a:cubicBezTo>
                  <a:pt x="523" y="0"/>
                  <a:pt x="497" y="15"/>
                  <a:pt x="483" y="40"/>
                </a:cubicBezTo>
                <a:cubicBezTo>
                  <a:pt x="14" y="852"/>
                  <a:pt x="14" y="852"/>
                  <a:pt x="14" y="852"/>
                </a:cubicBezTo>
                <a:cubicBezTo>
                  <a:pt x="0" y="876"/>
                  <a:pt x="0" y="907"/>
                  <a:pt x="14" y="932"/>
                </a:cubicBezTo>
                <a:cubicBezTo>
                  <a:pt x="483" y="1743"/>
                  <a:pt x="483" y="1743"/>
                  <a:pt x="483" y="1743"/>
                </a:cubicBezTo>
                <a:cubicBezTo>
                  <a:pt x="497" y="1768"/>
                  <a:pt x="523" y="1783"/>
                  <a:pt x="552" y="1783"/>
                </a:cubicBezTo>
                <a:cubicBezTo>
                  <a:pt x="1489" y="1783"/>
                  <a:pt x="1489" y="1783"/>
                  <a:pt x="1489" y="1783"/>
                </a:cubicBezTo>
                <a:cubicBezTo>
                  <a:pt x="1518" y="1783"/>
                  <a:pt x="1544" y="1768"/>
                  <a:pt x="1558" y="1743"/>
                </a:cubicBezTo>
                <a:cubicBezTo>
                  <a:pt x="2027" y="932"/>
                  <a:pt x="2027" y="932"/>
                  <a:pt x="2027" y="932"/>
                </a:cubicBezTo>
                <a:cubicBezTo>
                  <a:pt x="2041" y="907"/>
                  <a:pt x="2041" y="876"/>
                  <a:pt x="2027" y="852"/>
                </a:cubicBezTo>
                <a:cubicBezTo>
                  <a:pt x="1558" y="40"/>
                  <a:pt x="1558" y="40"/>
                  <a:pt x="1558" y="40"/>
                </a:cubicBezTo>
                <a:cubicBezTo>
                  <a:pt x="1544" y="15"/>
                  <a:pt x="1518" y="0"/>
                  <a:pt x="1489" y="0"/>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Tijdelijke aanduiding voor voettekst 4">
            <a:extLst>
              <a:ext uri="{FF2B5EF4-FFF2-40B4-BE49-F238E27FC236}">
                <a16:creationId xmlns:a16="http://schemas.microsoft.com/office/drawing/2014/main" id="{FE439710-C930-4D43-8E4A-F301D626B9C9}"/>
              </a:ext>
            </a:extLst>
          </p:cNvPr>
          <p:cNvSpPr>
            <a:spLocks noGrp="1"/>
          </p:cNvSpPr>
          <p:nvPr>
            <p:ph type="ftr" sz="quarter" idx="3"/>
          </p:nvPr>
        </p:nvSpPr>
        <p:spPr>
          <a:xfrm>
            <a:off x="1091646" y="6569230"/>
            <a:ext cx="4271963" cy="152245"/>
          </a:xfrm>
          <a:prstGeom prst="rect">
            <a:avLst/>
          </a:prstGeom>
        </p:spPr>
        <p:txBody>
          <a:bodyPr vert="horz" lIns="0" tIns="45720" rIns="91440" bIns="45720" rtlCol="0" anchor="ctr"/>
          <a:lstStyle>
            <a:lvl1pPr algn="l">
              <a:defRPr sz="1000">
                <a:solidFill>
                  <a:schemeClr val="accent5"/>
                </a:solidFill>
                <a:latin typeface="Times New Roman" panose="02020603050405020304" pitchFamily="18" charset="0"/>
                <a:cs typeface="Times New Roman" panose="02020603050405020304" pitchFamily="18" charset="0"/>
              </a:defRPr>
            </a:lvl1pPr>
          </a:lstStyle>
          <a:p>
            <a:r>
              <a:rPr lang="nl-NL" dirty="0"/>
              <a:t>Title Presentation</a:t>
            </a:r>
          </a:p>
        </p:txBody>
      </p:sp>
      <p:sp>
        <p:nvSpPr>
          <p:cNvPr id="16" name="Tijdelijke aanduiding voor dianummer 5">
            <a:extLst>
              <a:ext uri="{FF2B5EF4-FFF2-40B4-BE49-F238E27FC236}">
                <a16:creationId xmlns:a16="http://schemas.microsoft.com/office/drawing/2014/main" id="{F189D793-4374-45CA-808E-E84E966EBC40}"/>
              </a:ext>
            </a:extLst>
          </p:cNvPr>
          <p:cNvSpPr>
            <a:spLocks noGrp="1"/>
          </p:cNvSpPr>
          <p:nvPr>
            <p:ph type="sldNum" sz="quarter" idx="4"/>
          </p:nvPr>
        </p:nvSpPr>
        <p:spPr>
          <a:xfrm>
            <a:off x="623888" y="6569230"/>
            <a:ext cx="251211" cy="152245"/>
          </a:xfrm>
          <a:prstGeom prst="rect">
            <a:avLst/>
          </a:prstGeom>
        </p:spPr>
        <p:txBody>
          <a:bodyPr vert="horz" lIns="0" tIns="45720" rIns="0" bIns="45720" rtlCol="0" anchor="ctr"/>
          <a:lstStyle>
            <a:lvl1pPr algn="ctr">
              <a:defRPr sz="1000">
                <a:solidFill>
                  <a:schemeClr val="accent5"/>
                </a:solidFill>
                <a:latin typeface="Times New Roman" panose="02020603050405020304" pitchFamily="18" charset="0"/>
                <a:cs typeface="Times New Roman" panose="02020603050405020304" pitchFamily="18" charset="0"/>
              </a:defRPr>
            </a:lvl1pPr>
          </a:lstStyle>
          <a:p>
            <a:fld id="{03CD17C6-BF34-4E26-8D05-5A6B3B9C63B6}" type="slidenum">
              <a:rPr lang="nl-NL" smtClean="0"/>
              <a:pPr/>
              <a:t>‹nr.›</a:t>
            </a:fld>
            <a:endParaRPr lang="nl-NL" dirty="0"/>
          </a:p>
        </p:txBody>
      </p:sp>
      <p:sp>
        <p:nvSpPr>
          <p:cNvPr id="17" name="Rectangle 20">
            <a:extLst>
              <a:ext uri="{FF2B5EF4-FFF2-40B4-BE49-F238E27FC236}">
                <a16:creationId xmlns:a16="http://schemas.microsoft.com/office/drawing/2014/main" id="{33F8CB2C-B5E2-4877-B086-03418CD0659C}"/>
              </a:ext>
            </a:extLst>
          </p:cNvPr>
          <p:cNvSpPr/>
          <p:nvPr userDrawn="1"/>
        </p:nvSpPr>
        <p:spPr>
          <a:xfrm rot="5400000">
            <a:off x="867070" y="6636355"/>
            <a:ext cx="14519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Tree>
    <p:extLst>
      <p:ext uri="{BB962C8B-B14F-4D97-AF65-F5344CB8AC3E}">
        <p14:creationId xmlns:p14="http://schemas.microsoft.com/office/powerpoint/2010/main" val="671784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2C2DCD4F-2F77-442C-AF12-F1A485CBBB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FA8656E-E5C8-49E2-B9ED-DE6E85A497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Ovaal 6">
            <a:extLst>
              <a:ext uri="{FF2B5EF4-FFF2-40B4-BE49-F238E27FC236}">
                <a16:creationId xmlns:a16="http://schemas.microsoft.com/office/drawing/2014/main" id="{CE8BBF22-BFA8-4413-8CFB-F2B198C5E559}"/>
              </a:ext>
            </a:extLst>
          </p:cNvPr>
          <p:cNvSpPr/>
          <p:nvPr userDrawn="1"/>
        </p:nvSpPr>
        <p:spPr>
          <a:xfrm>
            <a:off x="0" y="-551240"/>
            <a:ext cx="479322" cy="479322"/>
          </a:xfrm>
          <a:prstGeom prst="ellipse">
            <a:avLst/>
          </a:prstGeom>
          <a:solidFill>
            <a:srgbClr val="5ECCF3"/>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al 7">
            <a:extLst>
              <a:ext uri="{FF2B5EF4-FFF2-40B4-BE49-F238E27FC236}">
                <a16:creationId xmlns:a16="http://schemas.microsoft.com/office/drawing/2014/main" id="{3236D456-511C-47BA-BC14-D6BC09E7A04B}"/>
              </a:ext>
            </a:extLst>
          </p:cNvPr>
          <p:cNvSpPr/>
          <p:nvPr userDrawn="1"/>
        </p:nvSpPr>
        <p:spPr>
          <a:xfrm>
            <a:off x="572184" y="-551240"/>
            <a:ext cx="479322" cy="479322"/>
          </a:xfrm>
          <a:prstGeom prst="ellipse">
            <a:avLst/>
          </a:prstGeom>
          <a:solidFill>
            <a:schemeClr val="accent2"/>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a:extLst>
              <a:ext uri="{FF2B5EF4-FFF2-40B4-BE49-F238E27FC236}">
                <a16:creationId xmlns:a16="http://schemas.microsoft.com/office/drawing/2014/main" id="{C1F6E646-50C8-4439-93AB-9901D7AA1FE7}"/>
              </a:ext>
            </a:extLst>
          </p:cNvPr>
          <p:cNvSpPr/>
          <p:nvPr userDrawn="1"/>
        </p:nvSpPr>
        <p:spPr>
          <a:xfrm>
            <a:off x="1144368" y="-551240"/>
            <a:ext cx="479322" cy="479322"/>
          </a:xfrm>
          <a:prstGeom prst="ellipse">
            <a:avLst/>
          </a:prstGeom>
          <a:solidFill>
            <a:schemeClr val="accent3"/>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Ovaal 9">
            <a:extLst>
              <a:ext uri="{FF2B5EF4-FFF2-40B4-BE49-F238E27FC236}">
                <a16:creationId xmlns:a16="http://schemas.microsoft.com/office/drawing/2014/main" id="{D8A6FFCD-8EFF-4910-B9FE-14437BB99C95}"/>
              </a:ext>
            </a:extLst>
          </p:cNvPr>
          <p:cNvSpPr/>
          <p:nvPr userDrawn="1"/>
        </p:nvSpPr>
        <p:spPr>
          <a:xfrm>
            <a:off x="1716552" y="-551240"/>
            <a:ext cx="479322" cy="479322"/>
          </a:xfrm>
          <a:prstGeom prst="ellipse">
            <a:avLst/>
          </a:prstGeom>
          <a:solidFill>
            <a:schemeClr val="accent4"/>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FD873D96-2580-4A0C-9B7D-016E9C3206F8}"/>
              </a:ext>
            </a:extLst>
          </p:cNvPr>
          <p:cNvSpPr/>
          <p:nvPr userDrawn="1"/>
        </p:nvSpPr>
        <p:spPr>
          <a:xfrm>
            <a:off x="2288736" y="-551240"/>
            <a:ext cx="479322" cy="479322"/>
          </a:xfrm>
          <a:prstGeom prst="ellipse">
            <a:avLst/>
          </a:prstGeom>
          <a:solidFill>
            <a:schemeClr val="accent5"/>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Ovaal 11">
            <a:extLst>
              <a:ext uri="{FF2B5EF4-FFF2-40B4-BE49-F238E27FC236}">
                <a16:creationId xmlns:a16="http://schemas.microsoft.com/office/drawing/2014/main" id="{11AA1D20-7B87-40D8-AE3B-7F6C7129ECA5}"/>
              </a:ext>
            </a:extLst>
          </p:cNvPr>
          <p:cNvSpPr/>
          <p:nvPr userDrawn="1"/>
        </p:nvSpPr>
        <p:spPr>
          <a:xfrm>
            <a:off x="2860920" y="-551240"/>
            <a:ext cx="479322" cy="479322"/>
          </a:xfrm>
          <a:prstGeom prst="ellipse">
            <a:avLst/>
          </a:prstGeom>
          <a:solidFill>
            <a:schemeClr val="accent6"/>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afgeronde hoeken 12">
            <a:extLst>
              <a:ext uri="{FF2B5EF4-FFF2-40B4-BE49-F238E27FC236}">
                <a16:creationId xmlns:a16="http://schemas.microsoft.com/office/drawing/2014/main" id="{715C61FF-5B00-47FD-A28C-7F0D15CB53E6}"/>
              </a:ext>
            </a:extLst>
          </p:cNvPr>
          <p:cNvSpPr/>
          <p:nvPr userDrawn="1"/>
        </p:nvSpPr>
        <p:spPr>
          <a:xfrm>
            <a:off x="-3620530" y="-551240"/>
            <a:ext cx="3527668"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000" b="1" i="1" u="none" dirty="0">
                <a:solidFill>
                  <a:schemeClr val="bg1"/>
                </a:solidFill>
                <a:latin typeface="+mn-lt"/>
                <a:cs typeface="Arial" panose="020B0604020202020204" pitchFamily="34" charset="0"/>
              </a:rPr>
              <a:t>Meer informatie? </a:t>
            </a:r>
            <a:r>
              <a:rPr lang="nl-NL" sz="1000" b="0" i="1" dirty="0">
                <a:solidFill>
                  <a:schemeClr val="bg1"/>
                </a:solidFill>
                <a:latin typeface="+mn-lt"/>
                <a:cs typeface="Arial" panose="020B0604020202020204" pitchFamily="34" charset="0"/>
              </a:rPr>
              <a:t>Ga voor onze instructies naar: www.kennisbank.presentationfactory.nl</a:t>
            </a:r>
          </a:p>
        </p:txBody>
      </p:sp>
    </p:spTree>
    <p:extLst>
      <p:ext uri="{BB962C8B-B14F-4D97-AF65-F5344CB8AC3E}">
        <p14:creationId xmlns:p14="http://schemas.microsoft.com/office/powerpoint/2010/main" val="50969500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49" r:id="rId4"/>
    <p:sldLayoutId id="2147483663" r:id="rId5"/>
    <p:sldLayoutId id="2147483665" r:id="rId6"/>
    <p:sldLayoutId id="2147483667" r:id="rId7"/>
    <p:sldLayoutId id="2147483668" r:id="rId8"/>
    <p:sldLayoutId id="2147483666" r:id="rId9"/>
    <p:sldLayoutId id="214748366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93" userDrawn="1">
          <p15:clr>
            <a:srgbClr val="F26B43"/>
          </p15:clr>
        </p15:guide>
        <p15:guide id="2" pos="728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C0A61C5-C5A6-44D5-87C8-F8D1E2B4E609}"/>
              </a:ext>
            </a:extLst>
          </p:cNvPr>
          <p:cNvSpPr>
            <a:spLocks noGrp="1"/>
          </p:cNvSpPr>
          <p:nvPr>
            <p:ph type="body" sz="quarter" idx="11"/>
          </p:nvPr>
        </p:nvSpPr>
        <p:spPr/>
        <p:txBody>
          <a:bodyPr/>
          <a:lstStyle/>
          <a:p>
            <a:endParaRPr lang="nl-NL"/>
          </a:p>
        </p:txBody>
      </p:sp>
      <p:sp>
        <p:nvSpPr>
          <p:cNvPr id="4" name="Tijdelijke aanduiding voor tekst 3">
            <a:extLst>
              <a:ext uri="{FF2B5EF4-FFF2-40B4-BE49-F238E27FC236}">
                <a16:creationId xmlns:a16="http://schemas.microsoft.com/office/drawing/2014/main" id="{617FD779-F66E-4AC9-9A51-8710CF48C8CD}"/>
              </a:ext>
            </a:extLst>
          </p:cNvPr>
          <p:cNvSpPr>
            <a:spLocks noGrp="1"/>
          </p:cNvSpPr>
          <p:nvPr>
            <p:ph type="body" sz="quarter" idx="17"/>
          </p:nvPr>
        </p:nvSpPr>
        <p:spPr/>
        <p:txBody>
          <a:bodyPr/>
          <a:lstStyle/>
          <a:p>
            <a:endParaRPr lang="nl-NL"/>
          </a:p>
        </p:txBody>
      </p:sp>
      <p:pic>
        <p:nvPicPr>
          <p:cNvPr id="14" name="Tijdelijke aanduiding voor afbeelding 13">
            <a:extLst>
              <a:ext uri="{FF2B5EF4-FFF2-40B4-BE49-F238E27FC236}">
                <a16:creationId xmlns:a16="http://schemas.microsoft.com/office/drawing/2014/main" id="{0701CFAF-AAA3-A860-EA18-DA31120268BB}"/>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366972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afbeelding 7" descr="Afbeelding met lucht, weg, buiten, stad&#10;&#10;Automatisch gegenereerde beschrijving">
            <a:extLst>
              <a:ext uri="{FF2B5EF4-FFF2-40B4-BE49-F238E27FC236}">
                <a16:creationId xmlns:a16="http://schemas.microsoft.com/office/drawing/2014/main" id="{7DE4B2B6-629C-B82C-D812-E4A2A462BA0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p:pic>
      <p:sp>
        <p:nvSpPr>
          <p:cNvPr id="3" name="Tijdelijke aanduiding voor tekst 2">
            <a:extLst>
              <a:ext uri="{FF2B5EF4-FFF2-40B4-BE49-F238E27FC236}">
                <a16:creationId xmlns:a16="http://schemas.microsoft.com/office/drawing/2014/main" id="{333B339D-D65F-4981-B34F-528C1CBF1D0A}"/>
              </a:ext>
            </a:extLst>
          </p:cNvPr>
          <p:cNvSpPr>
            <a:spLocks noGrp="1"/>
          </p:cNvSpPr>
          <p:nvPr>
            <p:ph type="body" sz="quarter" idx="12"/>
          </p:nvPr>
        </p:nvSpPr>
        <p:spPr/>
        <p:txBody>
          <a:bodyPr/>
          <a:lstStyle/>
          <a:p>
            <a:endParaRPr lang="nl-NL"/>
          </a:p>
        </p:txBody>
      </p:sp>
      <p:sp>
        <p:nvSpPr>
          <p:cNvPr id="4" name="Tijdelijke aanduiding voor tekst 3">
            <a:extLst>
              <a:ext uri="{FF2B5EF4-FFF2-40B4-BE49-F238E27FC236}">
                <a16:creationId xmlns:a16="http://schemas.microsoft.com/office/drawing/2014/main" id="{7B43B8F4-BD70-42DC-BD05-9F71CBFB3130}"/>
              </a:ext>
            </a:extLst>
          </p:cNvPr>
          <p:cNvSpPr>
            <a:spLocks noGrp="1"/>
          </p:cNvSpPr>
          <p:nvPr>
            <p:ph type="body" sz="quarter" idx="17"/>
          </p:nvPr>
        </p:nvSpPr>
        <p:spPr/>
        <p:txBody>
          <a:bodyPr/>
          <a:lstStyle/>
          <a:p>
            <a:endParaRPr lang="nl-NL"/>
          </a:p>
        </p:txBody>
      </p:sp>
    </p:spTree>
    <p:extLst>
      <p:ext uri="{BB962C8B-B14F-4D97-AF65-F5344CB8AC3E}">
        <p14:creationId xmlns:p14="http://schemas.microsoft.com/office/powerpoint/2010/main" val="3045969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Tijdelijke aanduiding voor afbeelding 11" descr="Afbeelding met persoon, binnen&#10;&#10;Automatisch gegenereerde beschrijving">
            <a:extLst>
              <a:ext uri="{FF2B5EF4-FFF2-40B4-BE49-F238E27FC236}">
                <a16:creationId xmlns:a16="http://schemas.microsoft.com/office/drawing/2014/main" id="{4244D7EA-9881-1AF9-E2BA-83CFCC69D95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p:pic>
      <p:pic>
        <p:nvPicPr>
          <p:cNvPr id="10" name="Tijdelijke aanduiding voor afbeelding 9">
            <a:extLst>
              <a:ext uri="{FF2B5EF4-FFF2-40B4-BE49-F238E27FC236}">
                <a16:creationId xmlns:a16="http://schemas.microsoft.com/office/drawing/2014/main" id="{517364A7-E657-9432-DD29-23655931FD9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pic>
        <p:nvPicPr>
          <p:cNvPr id="18" name="Tijdelijke aanduiding voor afbeelding 17">
            <a:extLst>
              <a:ext uri="{FF2B5EF4-FFF2-40B4-BE49-F238E27FC236}">
                <a16:creationId xmlns:a16="http://schemas.microsoft.com/office/drawing/2014/main" id="{A6D8B93F-70D5-0244-29B8-4DA6DE889DDA}"/>
              </a:ext>
            </a:extLst>
          </p:cNvPr>
          <p:cNvPicPr>
            <a:picLocks noGrp="1" noChangeAspect="1"/>
          </p:cNvPicPr>
          <p:nvPr>
            <p:ph type="pic" sz="quarter" idx="13"/>
          </p:nvPr>
        </p:nvPicPr>
        <p:blipFill>
          <a:blip r:embed="rId4" cstate="print">
            <a:extLst>
              <a:ext uri="{28A0092B-C50C-407E-A947-70E740481C1C}">
                <a14:useLocalDpi xmlns:a14="http://schemas.microsoft.com/office/drawing/2010/main"/>
              </a:ext>
            </a:extLst>
          </a:blip>
          <a:srcRect/>
          <a:stretch>
            <a:fillRect/>
          </a:stretch>
        </p:blipFill>
        <p:spPr/>
      </p:pic>
      <p:sp>
        <p:nvSpPr>
          <p:cNvPr id="5" name="Tijdelijke aanduiding voor tekst 4">
            <a:extLst>
              <a:ext uri="{FF2B5EF4-FFF2-40B4-BE49-F238E27FC236}">
                <a16:creationId xmlns:a16="http://schemas.microsoft.com/office/drawing/2014/main" id="{A8C3E65C-0C66-48B2-98F1-CDDECDB0FB31}"/>
              </a:ext>
            </a:extLst>
          </p:cNvPr>
          <p:cNvSpPr>
            <a:spLocks noGrp="1"/>
          </p:cNvSpPr>
          <p:nvPr>
            <p:ph type="body" sz="quarter" idx="14"/>
          </p:nvPr>
        </p:nvSpPr>
        <p:spPr/>
        <p:txBody>
          <a:bodyPr/>
          <a:lstStyle/>
          <a:p>
            <a:endParaRPr lang="nl-NL"/>
          </a:p>
        </p:txBody>
      </p:sp>
      <p:sp>
        <p:nvSpPr>
          <p:cNvPr id="6" name="Tijdelijke aanduiding voor tekst 5">
            <a:extLst>
              <a:ext uri="{FF2B5EF4-FFF2-40B4-BE49-F238E27FC236}">
                <a16:creationId xmlns:a16="http://schemas.microsoft.com/office/drawing/2014/main" id="{B8C8D7E4-5DBC-47E0-A732-827061134489}"/>
              </a:ext>
            </a:extLst>
          </p:cNvPr>
          <p:cNvSpPr>
            <a:spLocks noGrp="1"/>
          </p:cNvSpPr>
          <p:nvPr>
            <p:ph type="body" sz="quarter" idx="17"/>
          </p:nvPr>
        </p:nvSpPr>
        <p:spPr/>
        <p:txBody>
          <a:bodyPr/>
          <a:lstStyle/>
          <a:p>
            <a:endParaRPr lang="nl-NL"/>
          </a:p>
        </p:txBody>
      </p:sp>
      <p:sp>
        <p:nvSpPr>
          <p:cNvPr id="7" name="Tijdelijke aanduiding voor tekst 6">
            <a:extLst>
              <a:ext uri="{FF2B5EF4-FFF2-40B4-BE49-F238E27FC236}">
                <a16:creationId xmlns:a16="http://schemas.microsoft.com/office/drawing/2014/main" id="{34854549-03F8-4756-A75E-F1BC39F3D934}"/>
              </a:ext>
            </a:extLst>
          </p:cNvPr>
          <p:cNvSpPr>
            <a:spLocks noGrp="1"/>
          </p:cNvSpPr>
          <p:nvPr>
            <p:ph type="body" sz="quarter" idx="18"/>
          </p:nvPr>
        </p:nvSpPr>
        <p:spPr/>
        <p:txBody>
          <a:bodyPr/>
          <a:lstStyle/>
          <a:p>
            <a:endParaRPr lang="nl-NL"/>
          </a:p>
        </p:txBody>
      </p:sp>
      <p:pic>
        <p:nvPicPr>
          <p:cNvPr id="14" name="Tijdelijke aanduiding voor afbeelding 13">
            <a:extLst>
              <a:ext uri="{FF2B5EF4-FFF2-40B4-BE49-F238E27FC236}">
                <a16:creationId xmlns:a16="http://schemas.microsoft.com/office/drawing/2014/main" id="{304E4D90-590D-A002-33F7-0C76140C62D1}"/>
              </a:ext>
            </a:extLst>
          </p:cNvPr>
          <p:cNvPicPr>
            <a:picLocks noGrp="1" noChangeAspect="1"/>
          </p:cNvPicPr>
          <p:nvPr>
            <p:ph type="pic" sz="quarter" idx="12"/>
          </p:nvPr>
        </p:nvPicPr>
        <p:blipFill>
          <a:blip r:embed="rId5"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276228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22461772-6B57-4BCD-B239-8C385CBFEA8B}"/>
              </a:ext>
            </a:extLst>
          </p:cNvPr>
          <p:cNvSpPr>
            <a:spLocks noGrp="1"/>
          </p:cNvSpPr>
          <p:nvPr>
            <p:ph type="body" sz="quarter" idx="17"/>
          </p:nvPr>
        </p:nvSpPr>
        <p:spPr/>
        <p:txBody>
          <a:bodyPr/>
          <a:lstStyle/>
          <a:p>
            <a:endParaRPr lang="nl-NL" dirty="0"/>
          </a:p>
        </p:txBody>
      </p:sp>
      <p:pic>
        <p:nvPicPr>
          <p:cNvPr id="6" name="Tijdelijke aanduiding voor afbeelding 5">
            <a:extLst>
              <a:ext uri="{FF2B5EF4-FFF2-40B4-BE49-F238E27FC236}">
                <a16:creationId xmlns:a16="http://schemas.microsoft.com/office/drawing/2014/main" id="{25BD65FA-1212-B398-C167-E55CB5C08E3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4" name="Tijdelijke aanduiding voor tekst 3">
            <a:extLst>
              <a:ext uri="{FF2B5EF4-FFF2-40B4-BE49-F238E27FC236}">
                <a16:creationId xmlns:a16="http://schemas.microsoft.com/office/drawing/2014/main" id="{245B610D-8462-40FF-9085-D2802C1D3608}"/>
              </a:ext>
            </a:extLst>
          </p:cNvPr>
          <p:cNvSpPr>
            <a:spLocks noGrp="1"/>
          </p:cNvSpPr>
          <p:nvPr>
            <p:ph type="body" sz="quarter" idx="15"/>
          </p:nvPr>
        </p:nvSpPr>
        <p:spPr/>
        <p:txBody>
          <a:bodyPr/>
          <a:lstStyle/>
          <a:p>
            <a:endParaRPr lang="nl-NL"/>
          </a:p>
        </p:txBody>
      </p:sp>
    </p:spTree>
    <p:extLst>
      <p:ext uri="{BB962C8B-B14F-4D97-AF65-F5344CB8AC3E}">
        <p14:creationId xmlns:p14="http://schemas.microsoft.com/office/powerpoint/2010/main" val="3125319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5">
            <a:extLst>
              <a:ext uri="{FF2B5EF4-FFF2-40B4-BE49-F238E27FC236}">
                <a16:creationId xmlns:a16="http://schemas.microsoft.com/office/drawing/2014/main" id="{D41287E9-D8FE-CF34-FB3C-679C3FAD0595}"/>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l="4091" r="4091"/>
          <a:stretch/>
        </p:blipFill>
        <p:spPr/>
      </p:pic>
      <p:sp>
        <p:nvSpPr>
          <p:cNvPr id="3" name="Tijdelijke aanduiding voor tekst 2">
            <a:extLst>
              <a:ext uri="{FF2B5EF4-FFF2-40B4-BE49-F238E27FC236}">
                <a16:creationId xmlns:a16="http://schemas.microsoft.com/office/drawing/2014/main" id="{1A473E72-272A-4890-8154-CC9C94975362}"/>
              </a:ext>
            </a:extLst>
          </p:cNvPr>
          <p:cNvSpPr>
            <a:spLocks noGrp="1"/>
          </p:cNvSpPr>
          <p:nvPr>
            <p:ph type="body" sz="quarter" idx="17"/>
          </p:nvPr>
        </p:nvSpPr>
        <p:spPr/>
        <p:txBody>
          <a:bodyPr/>
          <a:lstStyle/>
          <a:p>
            <a:endParaRPr lang="nl-NL"/>
          </a:p>
        </p:txBody>
      </p:sp>
      <p:sp>
        <p:nvSpPr>
          <p:cNvPr id="4" name="Tijdelijke aanduiding voor tekst 3">
            <a:extLst>
              <a:ext uri="{FF2B5EF4-FFF2-40B4-BE49-F238E27FC236}">
                <a16:creationId xmlns:a16="http://schemas.microsoft.com/office/drawing/2014/main" id="{E3E6E40E-162C-48F8-BDA4-021A59D0F6A9}"/>
              </a:ext>
            </a:extLst>
          </p:cNvPr>
          <p:cNvSpPr>
            <a:spLocks noGrp="1"/>
          </p:cNvSpPr>
          <p:nvPr>
            <p:ph type="body" sz="quarter" idx="15"/>
          </p:nvPr>
        </p:nvSpPr>
        <p:spPr/>
        <p:txBody>
          <a:bodyPr/>
          <a:lstStyle/>
          <a:p>
            <a:endParaRPr lang="nl-NL"/>
          </a:p>
        </p:txBody>
      </p:sp>
    </p:spTree>
    <p:extLst>
      <p:ext uri="{BB962C8B-B14F-4D97-AF65-F5344CB8AC3E}">
        <p14:creationId xmlns:p14="http://schemas.microsoft.com/office/powerpoint/2010/main" val="4292996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ijdelijke aanduiding voor afbeelding 8" descr="Afbeelding met tekst, person, muur, persoon&#10;&#10;Automatisch gegenereerde beschrijving">
            <a:extLst>
              <a:ext uri="{FF2B5EF4-FFF2-40B4-BE49-F238E27FC236}">
                <a16:creationId xmlns:a16="http://schemas.microsoft.com/office/drawing/2014/main" id="{E968151A-32F4-57EA-3E3F-282727309D9D}"/>
              </a:ext>
            </a:extLst>
          </p:cNvPr>
          <p:cNvPicPr>
            <a:picLocks noGrp="1" noChangeAspect="1"/>
          </p:cNvPicPr>
          <p:nvPr>
            <p:ph type="pic" sz="quarter" idx="19"/>
          </p:nvPr>
        </p:nvPicPr>
        <p:blipFill>
          <a:blip r:embed="rId2" cstate="print">
            <a:extLst>
              <a:ext uri="{28A0092B-C50C-407E-A947-70E740481C1C}">
                <a14:useLocalDpi xmlns:a14="http://schemas.microsoft.com/office/drawing/2010/main"/>
              </a:ext>
            </a:extLst>
          </a:blip>
          <a:srcRect/>
          <a:stretch>
            <a:fillRect/>
          </a:stretch>
        </p:blipFill>
        <p:spPr/>
      </p:pic>
      <p:pic>
        <p:nvPicPr>
          <p:cNvPr id="7" name="Tijdelijke aanduiding voor afbeelding 6">
            <a:extLst>
              <a:ext uri="{FF2B5EF4-FFF2-40B4-BE49-F238E27FC236}">
                <a16:creationId xmlns:a16="http://schemas.microsoft.com/office/drawing/2014/main" id="{CC24B222-12D0-F9C8-E28C-748626F2F39F}"/>
              </a:ext>
            </a:extLst>
          </p:cNvPr>
          <p:cNvPicPr>
            <a:picLocks noGrp="1" noChangeAspect="1"/>
          </p:cNvPicPr>
          <p:nvPr>
            <p:ph type="pic" sz="quarter" idx="18"/>
          </p:nvPr>
        </p:nvPicPr>
        <p:blipFill>
          <a:blip r:embed="rId3" cstate="print">
            <a:extLst>
              <a:ext uri="{28A0092B-C50C-407E-A947-70E740481C1C}">
                <a14:useLocalDpi xmlns:a14="http://schemas.microsoft.com/office/drawing/2010/main"/>
              </a:ext>
            </a:extLst>
          </a:blip>
          <a:srcRect/>
          <a:stretch>
            <a:fillRect/>
          </a:stretch>
        </p:blipFill>
        <p:spPr/>
      </p:pic>
      <p:sp>
        <p:nvSpPr>
          <p:cNvPr id="4" name="Tijdelijke aanduiding voor tekst 3">
            <a:extLst>
              <a:ext uri="{FF2B5EF4-FFF2-40B4-BE49-F238E27FC236}">
                <a16:creationId xmlns:a16="http://schemas.microsoft.com/office/drawing/2014/main" id="{F164B425-8122-4C7F-8526-3BF768D80E3B}"/>
              </a:ext>
            </a:extLst>
          </p:cNvPr>
          <p:cNvSpPr>
            <a:spLocks noGrp="1"/>
          </p:cNvSpPr>
          <p:nvPr>
            <p:ph type="body" sz="quarter" idx="17"/>
          </p:nvPr>
        </p:nvSpPr>
        <p:spPr/>
        <p:txBody>
          <a:bodyPr/>
          <a:lstStyle/>
          <a:p>
            <a:endParaRPr lang="nl-NL"/>
          </a:p>
        </p:txBody>
      </p:sp>
      <p:sp>
        <p:nvSpPr>
          <p:cNvPr id="5" name="Tijdelijke aanduiding voor tekst 4">
            <a:extLst>
              <a:ext uri="{FF2B5EF4-FFF2-40B4-BE49-F238E27FC236}">
                <a16:creationId xmlns:a16="http://schemas.microsoft.com/office/drawing/2014/main" id="{DA1E21D6-A51D-4B62-914D-5E016ED695E2}"/>
              </a:ext>
            </a:extLst>
          </p:cNvPr>
          <p:cNvSpPr>
            <a:spLocks noGrp="1"/>
          </p:cNvSpPr>
          <p:nvPr>
            <p:ph type="body" sz="quarter" idx="15"/>
          </p:nvPr>
        </p:nvSpPr>
        <p:spPr/>
        <p:txBody>
          <a:bodyPr/>
          <a:lstStyle/>
          <a:p>
            <a:endParaRPr lang="nl-NL"/>
          </a:p>
        </p:txBody>
      </p:sp>
    </p:spTree>
    <p:extLst>
      <p:ext uri="{BB962C8B-B14F-4D97-AF65-F5344CB8AC3E}">
        <p14:creationId xmlns:p14="http://schemas.microsoft.com/office/powerpoint/2010/main" val="759102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1191FA40-B8F3-45AB-A290-C410BC94F771}"/>
              </a:ext>
            </a:extLst>
          </p:cNvPr>
          <p:cNvSpPr>
            <a:spLocks noGrp="1"/>
          </p:cNvSpPr>
          <p:nvPr>
            <p:ph type="body" sz="quarter" idx="17"/>
          </p:nvPr>
        </p:nvSpPr>
        <p:spPr/>
        <p:txBody>
          <a:bodyPr/>
          <a:lstStyle/>
          <a:p>
            <a:endParaRPr lang="nl-NL"/>
          </a:p>
        </p:txBody>
      </p:sp>
      <p:sp>
        <p:nvSpPr>
          <p:cNvPr id="3" name="Tijdelijke aanduiding voor tekst 2">
            <a:extLst>
              <a:ext uri="{FF2B5EF4-FFF2-40B4-BE49-F238E27FC236}">
                <a16:creationId xmlns:a16="http://schemas.microsoft.com/office/drawing/2014/main" id="{3553E705-EB08-408B-9E78-6F780D3DC624}"/>
              </a:ext>
            </a:extLst>
          </p:cNvPr>
          <p:cNvSpPr>
            <a:spLocks noGrp="1"/>
          </p:cNvSpPr>
          <p:nvPr>
            <p:ph type="body" sz="quarter" idx="15"/>
          </p:nvPr>
        </p:nvSpPr>
        <p:spPr/>
        <p:txBody>
          <a:bodyPr/>
          <a:lstStyle/>
          <a:p>
            <a:endParaRPr lang="nl-NL"/>
          </a:p>
        </p:txBody>
      </p:sp>
      <p:pic>
        <p:nvPicPr>
          <p:cNvPr id="7" name="Tijdelijke aanduiding voor afbeelding 6">
            <a:extLst>
              <a:ext uri="{FF2B5EF4-FFF2-40B4-BE49-F238E27FC236}">
                <a16:creationId xmlns:a16="http://schemas.microsoft.com/office/drawing/2014/main" id="{098249B7-9540-60E0-B076-4850C7346DF9}"/>
              </a:ext>
            </a:extLst>
          </p:cNvPr>
          <p:cNvPicPr>
            <a:picLocks noGrp="1" noChangeAspect="1"/>
          </p:cNvPicPr>
          <p:nvPr>
            <p:ph type="pic" sz="quarter" idx="13"/>
          </p:nvPr>
        </p:nvPicPr>
        <p:blipFill>
          <a:blip r:embed="rId2" cstate="print">
            <a:extLst>
              <a:ext uri="{28A0092B-C50C-407E-A947-70E740481C1C}">
                <a14:useLocalDpi xmlns:a14="http://schemas.microsoft.com/office/drawing/2010/main"/>
              </a:ext>
            </a:extLst>
          </a:blip>
          <a:srcRect/>
          <a:stretch>
            <a:fillRect/>
          </a:stretch>
        </p:blipFill>
        <p:spPr/>
      </p:pic>
      <p:pic>
        <p:nvPicPr>
          <p:cNvPr id="13" name="Tijdelijke aanduiding voor afbeelding 12">
            <a:extLst>
              <a:ext uri="{FF2B5EF4-FFF2-40B4-BE49-F238E27FC236}">
                <a16:creationId xmlns:a16="http://schemas.microsoft.com/office/drawing/2014/main" id="{4B723EA7-BA08-C8A1-8253-DB6E9F8D69B5}"/>
              </a:ext>
            </a:extLst>
          </p:cNvPr>
          <p:cNvPicPr>
            <a:picLocks noGrp="1" noChangeAspect="1"/>
          </p:cNvPicPr>
          <p:nvPr>
            <p:ph type="pic" sz="quarter" idx="19"/>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982446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78C26C2-EE34-45AF-A19D-9484DC7C5929}"/>
              </a:ext>
            </a:extLst>
          </p:cNvPr>
          <p:cNvSpPr>
            <a:spLocks noGrp="1"/>
          </p:cNvSpPr>
          <p:nvPr>
            <p:ph type="body" sz="quarter" idx="17"/>
          </p:nvPr>
        </p:nvSpPr>
        <p:spPr/>
        <p:txBody>
          <a:bodyPr/>
          <a:lstStyle/>
          <a:p>
            <a:endParaRPr lang="nl-NL"/>
          </a:p>
        </p:txBody>
      </p:sp>
      <p:sp>
        <p:nvSpPr>
          <p:cNvPr id="3" name="Tijdelijke aanduiding voor tekst 2">
            <a:extLst>
              <a:ext uri="{FF2B5EF4-FFF2-40B4-BE49-F238E27FC236}">
                <a16:creationId xmlns:a16="http://schemas.microsoft.com/office/drawing/2014/main" id="{4A4264CA-64DD-4054-B82F-52CFA054A781}"/>
              </a:ext>
            </a:extLst>
          </p:cNvPr>
          <p:cNvSpPr>
            <a:spLocks noGrp="1"/>
          </p:cNvSpPr>
          <p:nvPr>
            <p:ph type="body" sz="quarter" idx="15"/>
          </p:nvPr>
        </p:nvSpPr>
        <p:spPr/>
        <p:txBody>
          <a:bodyPr/>
          <a:lstStyle/>
          <a:p>
            <a:endParaRPr lang="nl-NL"/>
          </a:p>
        </p:txBody>
      </p:sp>
      <p:pic>
        <p:nvPicPr>
          <p:cNvPr id="35" name="Tijdelijke aanduiding voor afbeelding 34" descr="Afbeelding met tekst, poseren&#10;&#10;Automatisch gegenereerde beschrijving">
            <a:extLst>
              <a:ext uri="{FF2B5EF4-FFF2-40B4-BE49-F238E27FC236}">
                <a16:creationId xmlns:a16="http://schemas.microsoft.com/office/drawing/2014/main" id="{96F605A4-7223-C33D-4B90-1BFC460F6FB2}"/>
              </a:ext>
            </a:extLst>
          </p:cNvPr>
          <p:cNvPicPr>
            <a:picLocks noGrp="1" noChangeAspect="1"/>
          </p:cNvPicPr>
          <p:nvPr>
            <p:ph type="pic" sz="quarter" idx="21"/>
          </p:nvPr>
        </p:nvPicPr>
        <p:blipFill rotWithShape="1">
          <a:blip r:embed="rId2" cstate="print">
            <a:extLst>
              <a:ext uri="{28A0092B-C50C-407E-A947-70E740481C1C}">
                <a14:useLocalDpi xmlns:a14="http://schemas.microsoft.com/office/drawing/2010/main"/>
              </a:ext>
            </a:extLst>
          </a:blip>
          <a:srcRect/>
          <a:stretch/>
        </p:blipFill>
        <p:spPr>
          <a:xfrm>
            <a:off x="6765910" y="1672374"/>
            <a:ext cx="2161318" cy="1897821"/>
          </a:xfrm>
        </p:spPr>
      </p:pic>
      <p:pic>
        <p:nvPicPr>
          <p:cNvPr id="37" name="Tijdelijke aanduiding voor afbeelding 36">
            <a:extLst>
              <a:ext uri="{FF2B5EF4-FFF2-40B4-BE49-F238E27FC236}">
                <a16:creationId xmlns:a16="http://schemas.microsoft.com/office/drawing/2014/main" id="{00181421-D85C-E783-2DAF-D39C5507330E}"/>
              </a:ext>
            </a:extLst>
          </p:cNvPr>
          <p:cNvPicPr>
            <a:picLocks noGrp="1" noChangeAspect="1"/>
          </p:cNvPicPr>
          <p:nvPr>
            <p:ph type="pic" sz="quarter" idx="22"/>
          </p:nvPr>
        </p:nvPicPr>
        <p:blipFill rotWithShape="1">
          <a:blip r:embed="rId3" cstate="print">
            <a:extLst>
              <a:ext uri="{28A0092B-C50C-407E-A947-70E740481C1C}">
                <a14:useLocalDpi xmlns:a14="http://schemas.microsoft.com/office/drawing/2010/main"/>
              </a:ext>
            </a:extLst>
          </a:blip>
          <a:srcRect/>
          <a:stretch/>
        </p:blipFill>
        <p:spPr>
          <a:xfrm>
            <a:off x="4130996" y="1672374"/>
            <a:ext cx="2161318" cy="1897821"/>
          </a:xfrm>
        </p:spPr>
      </p:pic>
      <p:pic>
        <p:nvPicPr>
          <p:cNvPr id="31" name="Tijdelijke aanduiding voor afbeelding 30" descr="Afbeelding met tekst, poseren&#10;&#10;Automatisch gegenereerde beschrijving">
            <a:extLst>
              <a:ext uri="{FF2B5EF4-FFF2-40B4-BE49-F238E27FC236}">
                <a16:creationId xmlns:a16="http://schemas.microsoft.com/office/drawing/2014/main" id="{D0E05FD3-B1F7-11E0-07DA-77AF8D6F177F}"/>
              </a:ext>
            </a:extLst>
          </p:cNvPr>
          <p:cNvPicPr>
            <a:picLocks noGrp="1" noChangeAspect="1"/>
          </p:cNvPicPr>
          <p:nvPr>
            <p:ph type="pic" sz="quarter" idx="19"/>
          </p:nvPr>
        </p:nvPicPr>
        <p:blipFill rotWithShape="1">
          <a:blip r:embed="rId4" cstate="print">
            <a:extLst>
              <a:ext uri="{28A0092B-C50C-407E-A947-70E740481C1C}">
                <a14:useLocalDpi xmlns:a14="http://schemas.microsoft.com/office/drawing/2010/main"/>
              </a:ext>
            </a:extLst>
          </a:blip>
          <a:srcRect/>
          <a:stretch/>
        </p:blipFill>
        <p:spPr>
          <a:xfrm>
            <a:off x="4130996" y="4103782"/>
            <a:ext cx="2161318" cy="1897821"/>
          </a:xfrm>
        </p:spPr>
      </p:pic>
      <p:pic>
        <p:nvPicPr>
          <p:cNvPr id="29" name="Tijdelijke aanduiding voor afbeelding 28" descr="Afbeelding met tekst, poseren&#10;&#10;Automatisch gegenereerde beschrijving">
            <a:extLst>
              <a:ext uri="{FF2B5EF4-FFF2-40B4-BE49-F238E27FC236}">
                <a16:creationId xmlns:a16="http://schemas.microsoft.com/office/drawing/2014/main" id="{0B8C1D6B-E967-9D99-B17E-8730ED2E441C}"/>
              </a:ext>
            </a:extLst>
          </p:cNvPr>
          <p:cNvPicPr>
            <a:picLocks noGrp="1" noChangeAspect="1"/>
          </p:cNvPicPr>
          <p:nvPr>
            <p:ph type="pic" sz="quarter" idx="18"/>
          </p:nvPr>
        </p:nvPicPr>
        <p:blipFill rotWithShape="1">
          <a:blip r:embed="rId5" cstate="print">
            <a:extLst>
              <a:ext uri="{28A0092B-C50C-407E-A947-70E740481C1C}">
                <a14:useLocalDpi xmlns:a14="http://schemas.microsoft.com/office/drawing/2010/main"/>
              </a:ext>
            </a:extLst>
          </a:blip>
          <a:srcRect/>
          <a:stretch/>
        </p:blipFill>
        <p:spPr>
          <a:xfrm>
            <a:off x="6765910" y="4103782"/>
            <a:ext cx="2161318" cy="1897821"/>
          </a:xfrm>
        </p:spPr>
      </p:pic>
      <p:pic>
        <p:nvPicPr>
          <p:cNvPr id="27" name="Tijdelijke aanduiding voor afbeelding 26" descr="Afbeelding met tekst, poseren&#10;&#10;Automatisch gegenereerde beschrijving">
            <a:extLst>
              <a:ext uri="{FF2B5EF4-FFF2-40B4-BE49-F238E27FC236}">
                <a16:creationId xmlns:a16="http://schemas.microsoft.com/office/drawing/2014/main" id="{33CB104F-943D-64F1-3E7C-E9D12310B824}"/>
              </a:ext>
            </a:extLst>
          </p:cNvPr>
          <p:cNvPicPr>
            <a:picLocks noGrp="1" noChangeAspect="1"/>
          </p:cNvPicPr>
          <p:nvPr>
            <p:ph type="pic" sz="quarter" idx="13"/>
          </p:nvPr>
        </p:nvPicPr>
        <p:blipFill rotWithShape="1">
          <a:blip r:embed="rId6" cstate="print">
            <a:extLst>
              <a:ext uri="{28A0092B-C50C-407E-A947-70E740481C1C}">
                <a14:useLocalDpi xmlns:a14="http://schemas.microsoft.com/office/drawing/2010/main"/>
              </a:ext>
            </a:extLst>
          </a:blip>
          <a:srcRect/>
          <a:stretch/>
        </p:blipFill>
        <p:spPr>
          <a:xfrm>
            <a:off x="9406794" y="4103782"/>
            <a:ext cx="2161318" cy="1897821"/>
          </a:xfrm>
        </p:spPr>
      </p:pic>
      <p:pic>
        <p:nvPicPr>
          <p:cNvPr id="33" name="Tijdelijke aanduiding voor afbeelding 32" descr="Afbeelding met tekst, poseren&#10;&#10;Automatisch gegenereerde beschrijving">
            <a:extLst>
              <a:ext uri="{FF2B5EF4-FFF2-40B4-BE49-F238E27FC236}">
                <a16:creationId xmlns:a16="http://schemas.microsoft.com/office/drawing/2014/main" id="{2F2467EE-354F-D32B-2220-2D89044ADBA0}"/>
              </a:ext>
            </a:extLst>
          </p:cNvPr>
          <p:cNvPicPr>
            <a:picLocks noGrp="1" noChangeAspect="1"/>
          </p:cNvPicPr>
          <p:nvPr>
            <p:ph type="pic" sz="quarter" idx="20"/>
          </p:nvPr>
        </p:nvPicPr>
        <p:blipFill rotWithShape="1">
          <a:blip r:embed="rId7" cstate="print">
            <a:extLst>
              <a:ext uri="{28A0092B-C50C-407E-A947-70E740481C1C}">
                <a14:useLocalDpi xmlns:a14="http://schemas.microsoft.com/office/drawing/2010/main"/>
              </a:ext>
            </a:extLst>
          </a:blip>
          <a:srcRect/>
          <a:stretch/>
        </p:blipFill>
        <p:spPr>
          <a:xfrm>
            <a:off x="9406794" y="1672374"/>
            <a:ext cx="2161318" cy="1897821"/>
          </a:xfrm>
        </p:spPr>
      </p:pic>
    </p:spTree>
    <p:extLst>
      <p:ext uri="{BB962C8B-B14F-4D97-AF65-F5344CB8AC3E}">
        <p14:creationId xmlns:p14="http://schemas.microsoft.com/office/powerpoint/2010/main" val="3089376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29E65F00-3D8F-4E3D-8E34-EB18FAE9DB76}"/>
              </a:ext>
            </a:extLst>
          </p:cNvPr>
          <p:cNvSpPr>
            <a:spLocks noGrp="1"/>
          </p:cNvSpPr>
          <p:nvPr>
            <p:ph type="body" sz="quarter" idx="18"/>
          </p:nvPr>
        </p:nvSpPr>
        <p:spPr/>
        <p:txBody>
          <a:bodyPr/>
          <a:lstStyle/>
          <a:p>
            <a:endParaRPr lang="nl-NL"/>
          </a:p>
        </p:txBody>
      </p:sp>
      <p:sp>
        <p:nvSpPr>
          <p:cNvPr id="3" name="Tijdelijke aanduiding voor tekst 2">
            <a:extLst>
              <a:ext uri="{FF2B5EF4-FFF2-40B4-BE49-F238E27FC236}">
                <a16:creationId xmlns:a16="http://schemas.microsoft.com/office/drawing/2014/main" id="{2278B2BF-F779-45DB-9F9F-E1F5BE7D1484}"/>
              </a:ext>
            </a:extLst>
          </p:cNvPr>
          <p:cNvSpPr>
            <a:spLocks noGrp="1"/>
          </p:cNvSpPr>
          <p:nvPr>
            <p:ph type="body" sz="quarter" idx="19"/>
          </p:nvPr>
        </p:nvSpPr>
        <p:spPr/>
        <p:txBody>
          <a:bodyPr/>
          <a:lstStyle/>
          <a:p>
            <a:endParaRPr lang="nl-NL"/>
          </a:p>
        </p:txBody>
      </p:sp>
      <p:pic>
        <p:nvPicPr>
          <p:cNvPr id="13" name="Tijdelijke aanduiding voor afbeelding 12" descr="Afbeelding met tekst, person, persoon, muur&#10;&#10;Automatisch gegenereerde beschrijving">
            <a:extLst>
              <a:ext uri="{FF2B5EF4-FFF2-40B4-BE49-F238E27FC236}">
                <a16:creationId xmlns:a16="http://schemas.microsoft.com/office/drawing/2014/main" id="{9697CC4D-E295-D04B-50B0-BEF428ED56D1}"/>
              </a:ext>
            </a:extLst>
          </p:cNvPr>
          <p:cNvPicPr>
            <a:picLocks noGrp="1" noChangeAspect="1"/>
          </p:cNvPicPr>
          <p:nvPr>
            <p:ph type="pic" sz="quarter" idx="21"/>
          </p:nvPr>
        </p:nvPicPr>
        <p:blipFill>
          <a:blip r:embed="rId2" cstate="print">
            <a:extLst>
              <a:ext uri="{28A0092B-C50C-407E-A947-70E740481C1C}">
                <a14:useLocalDpi xmlns:a14="http://schemas.microsoft.com/office/drawing/2010/main"/>
              </a:ext>
            </a:extLst>
          </a:blip>
          <a:srcRect/>
          <a:stretch>
            <a:fillRect/>
          </a:stretch>
        </p:blipFill>
        <p:spPr/>
      </p:pic>
      <p:pic>
        <p:nvPicPr>
          <p:cNvPr id="11" name="Tijdelijke aanduiding voor afbeelding 10" descr="Afbeelding met persoon, binnen&#10;&#10;Automatisch gegenereerde beschrijving">
            <a:extLst>
              <a:ext uri="{FF2B5EF4-FFF2-40B4-BE49-F238E27FC236}">
                <a16:creationId xmlns:a16="http://schemas.microsoft.com/office/drawing/2014/main" id="{9D6E428F-C46C-48A8-EBE5-D4E4764DF35B}"/>
              </a:ext>
            </a:extLst>
          </p:cNvPr>
          <p:cNvPicPr>
            <a:picLocks noGrp="1" noChangeAspect="1"/>
          </p:cNvPicPr>
          <p:nvPr>
            <p:ph type="pic" sz="quarter" idx="20"/>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360185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98AFDAF2-D2EC-49E0-95FB-43BDD1DF9D59}"/>
              </a:ext>
            </a:extLst>
          </p:cNvPr>
          <p:cNvSpPr>
            <a:spLocks noGrp="1"/>
          </p:cNvSpPr>
          <p:nvPr>
            <p:ph type="body" sz="quarter" idx="17"/>
          </p:nvPr>
        </p:nvSpPr>
        <p:spPr/>
        <p:txBody>
          <a:bodyPr/>
          <a:lstStyle/>
          <a:p>
            <a:endParaRPr lang="nl-NL"/>
          </a:p>
        </p:txBody>
      </p:sp>
      <p:sp>
        <p:nvSpPr>
          <p:cNvPr id="3" name="Tijdelijke aanduiding voor tekst 2">
            <a:extLst>
              <a:ext uri="{FF2B5EF4-FFF2-40B4-BE49-F238E27FC236}">
                <a16:creationId xmlns:a16="http://schemas.microsoft.com/office/drawing/2014/main" id="{3905012D-6436-472C-9570-5E1624C58D26}"/>
              </a:ext>
            </a:extLst>
          </p:cNvPr>
          <p:cNvSpPr>
            <a:spLocks noGrp="1"/>
          </p:cNvSpPr>
          <p:nvPr>
            <p:ph type="body" sz="quarter" idx="15"/>
          </p:nvPr>
        </p:nvSpPr>
        <p:spPr/>
        <p:txBody>
          <a:bodyPr/>
          <a:lstStyle/>
          <a:p>
            <a:endParaRPr lang="nl-NL"/>
          </a:p>
        </p:txBody>
      </p:sp>
    </p:spTree>
    <p:extLst>
      <p:ext uri="{BB962C8B-B14F-4D97-AF65-F5344CB8AC3E}">
        <p14:creationId xmlns:p14="http://schemas.microsoft.com/office/powerpoint/2010/main" val="1572328442"/>
      </p:ext>
    </p:extLst>
  </p:cSld>
  <p:clrMapOvr>
    <a:masterClrMapping/>
  </p:clrMapOvr>
</p:sld>
</file>

<file path=ppt/theme/theme1.xml><?xml version="1.0" encoding="utf-8"?>
<a:theme xmlns:a="http://schemas.openxmlformats.org/drawingml/2006/main" name="Klantbenaming">
  <a:themeElements>
    <a:clrScheme name="Gratis template">
      <a:dk1>
        <a:sysClr val="windowText" lastClr="000000"/>
      </a:dk1>
      <a:lt1>
        <a:sysClr val="window" lastClr="FFFFFF"/>
      </a:lt1>
      <a:dk2>
        <a:srgbClr val="44546A"/>
      </a:dk2>
      <a:lt2>
        <a:srgbClr val="E7E6E6"/>
      </a:lt2>
      <a:accent1>
        <a:srgbClr val="5ECCF3"/>
      </a:accent1>
      <a:accent2>
        <a:srgbClr val="21B9EF"/>
      </a:accent2>
      <a:accent3>
        <a:srgbClr val="0D8DBB"/>
      </a:accent3>
      <a:accent4>
        <a:srgbClr val="06475E"/>
      </a:accent4>
      <a:accent5>
        <a:srgbClr val="010B0F"/>
      </a:accent5>
      <a:accent6>
        <a:srgbClr val="FFFFFF"/>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97D0E5E21B2024BB2CB5B7D32E39A82" ma:contentTypeVersion="11" ma:contentTypeDescription="Een nieuw document maken." ma:contentTypeScope="" ma:versionID="3c0d3fb133885469e4e2ffd4735b5a83">
  <xsd:schema xmlns:xsd="http://www.w3.org/2001/XMLSchema" xmlns:xs="http://www.w3.org/2001/XMLSchema" xmlns:p="http://schemas.microsoft.com/office/2006/metadata/properties" xmlns:ns3="1c28e03f-a0c1-4e63-9d69-ca54021fe913" xmlns:ns4="6c3b1336-b78a-405b-aa56-5df7365ca61b" targetNamespace="http://schemas.microsoft.com/office/2006/metadata/properties" ma:root="true" ma:fieldsID="0e715d0af90324bcffb0e7d67aa4d213" ns3:_="" ns4:_="">
    <xsd:import namespace="1c28e03f-a0c1-4e63-9d69-ca54021fe913"/>
    <xsd:import namespace="6c3b1336-b78a-405b-aa56-5df7365ca61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GenerationTime" minOccurs="0"/>
                <xsd:element ref="ns4:MediaServiceEventHashCode" minOccurs="0"/>
                <xsd:element ref="ns4:MediaServiceOCR"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28e03f-a0c1-4e63-9d69-ca54021fe913" elementFormDefault="qualified">
    <xsd:import namespace="http://schemas.microsoft.com/office/2006/documentManagement/types"/>
    <xsd:import namespace="http://schemas.microsoft.com/office/infopath/2007/PartnerControls"/>
    <xsd:element name="SharedWithUsers" ma:index="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internalName="SharedWithDetails" ma:readOnly="true">
      <xsd:simpleType>
        <xsd:restriction base="dms:Note">
          <xsd:maxLength value="255"/>
        </xsd:restriction>
      </xsd:simpleType>
    </xsd:element>
    <xsd:element name="SharingHintHash" ma:index="10" nillable="true" ma:displayName="Hint-hash dele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c3b1336-b78a-405b-aa56-5df7365ca61b"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5A61AD-AC38-429B-AE65-B24054303EC6}">
  <ds:schemaRefs>
    <ds:schemaRef ds:uri="1c28e03f-a0c1-4e63-9d69-ca54021fe913"/>
    <ds:schemaRef ds:uri="http://purl.org/dc/terms/"/>
    <ds:schemaRef ds:uri="http://schemas.microsoft.com/office/2006/documentManagement/types"/>
    <ds:schemaRef ds:uri="http://purl.org/dc/elements/1.1/"/>
    <ds:schemaRef ds:uri="http://schemas.microsoft.com/office/infopath/2007/PartnerControls"/>
    <ds:schemaRef ds:uri="http://www.w3.org/XML/1998/namespace"/>
    <ds:schemaRef ds:uri="http://schemas.openxmlformats.org/package/2006/metadata/core-properties"/>
    <ds:schemaRef ds:uri="6c3b1336-b78a-405b-aa56-5df7365ca61b"/>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1AD9AE9A-BF97-4DDE-83F1-51F685552C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28e03f-a0c1-4e63-9d69-ca54021fe913"/>
    <ds:schemaRef ds:uri="6c3b1336-b78a-405b-aa56-5df7365ca6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F132C4-F62E-4EA7-9DE7-41D54108D3E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Breedbeeld</PresentationFormat>
  <Paragraphs>0</Paragraphs>
  <Slides>10</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10</vt:i4>
      </vt:variant>
    </vt:vector>
  </HeadingPairs>
  <TitlesOfParts>
    <vt:vector size="15" baseType="lpstr">
      <vt:lpstr>Arial</vt:lpstr>
      <vt:lpstr>Calibri</vt:lpstr>
      <vt:lpstr>Calibri Light</vt:lpstr>
      <vt:lpstr>Times New Roman</vt:lpstr>
      <vt:lpstr>Klantbenaming</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Marcus Storm | The Presentation Factory</dc:creator>
  <cp:lastModifiedBy>Maarten Luijkx | The Presentation Factory</cp:lastModifiedBy>
  <cp:revision>5</cp:revision>
  <dcterms:created xsi:type="dcterms:W3CDTF">2022-01-05T14:09:41Z</dcterms:created>
  <dcterms:modified xsi:type="dcterms:W3CDTF">2022-07-25T12:48:31Z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0x010100697D0E5E21B2024BB2CB5B7D32E39A82</vt:lpwstr>
  </property>
</Properties>
</file>