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9" r:id="rId2"/>
    <p:sldId id="261" r:id="rId3"/>
    <p:sldId id="260" r:id="rId4"/>
    <p:sldId id="263" r:id="rId5"/>
    <p:sldId id="264" r:id="rId6"/>
    <p:sldId id="265" r:id="rId7"/>
    <p:sldId id="266" r:id="rId8"/>
    <p:sldId id="267" r:id="rId9"/>
    <p:sldId id="268" r:id="rId10"/>
    <p:sldId id="269" r:id="rId11"/>
    <p:sldId id="270"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43" userDrawn="1">
          <p15:clr>
            <a:srgbClr val="A4A3A4"/>
          </p15:clr>
        </p15:guide>
        <p15:guide id="2" pos="7537" userDrawn="1">
          <p15:clr>
            <a:srgbClr val="A4A3A4"/>
          </p15:clr>
        </p15:guide>
        <p15:guide id="3" orient="horz" pos="142" userDrawn="1">
          <p15:clr>
            <a:srgbClr val="A4A3A4"/>
          </p15:clr>
        </p15:guide>
        <p15:guide id="4" orient="horz" pos="41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2F2F2"/>
    <a:srgbClr val="D0CECE"/>
    <a:srgbClr val="7F7F7F"/>
    <a:srgbClr val="000000"/>
    <a:srgbClr val="E2E2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9" autoAdjust="0"/>
    <p:restoredTop sz="94660"/>
  </p:normalViewPr>
  <p:slideViewPr>
    <p:cSldViewPr snapToGrid="0">
      <p:cViewPr varScale="1">
        <p:scale>
          <a:sx n="107" d="100"/>
          <a:sy n="107" d="100"/>
        </p:scale>
        <p:origin x="648" y="82"/>
      </p:cViewPr>
      <p:guideLst>
        <p:guide pos="143"/>
        <p:guide pos="7537"/>
        <p:guide orient="horz" pos="142"/>
        <p:guide orient="horz" pos="417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5C6567-2558-4780-8F58-4200F604D085}" type="datetimeFigureOut">
              <a:rPr lang="nl-NL" smtClean="0"/>
              <a:t>9-8-2022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238176-0A04-4D57-986A-9DC35169230C}" type="slidenum">
              <a:rPr lang="nl-NL" smtClean="0"/>
              <a:t>‹nr.›</a:t>
            </a:fld>
            <a:endParaRPr lang="nl-NL"/>
          </a:p>
        </p:txBody>
      </p:sp>
    </p:spTree>
    <p:extLst>
      <p:ext uri="{BB962C8B-B14F-4D97-AF65-F5344CB8AC3E}">
        <p14:creationId xmlns:p14="http://schemas.microsoft.com/office/powerpoint/2010/main" val="1985940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stelslide">
    <p:spTree>
      <p:nvGrpSpPr>
        <p:cNvPr id="1" name=""/>
        <p:cNvGrpSpPr/>
        <p:nvPr/>
      </p:nvGrpSpPr>
      <p:grpSpPr>
        <a:xfrm>
          <a:off x="0" y="0"/>
          <a:ext cx="0" cy="0"/>
          <a:chOff x="0" y="0"/>
          <a:chExt cx="0" cy="0"/>
        </a:xfrm>
      </p:grpSpPr>
      <p:sp>
        <p:nvSpPr>
          <p:cNvPr id="13" name="Tijdelijke aanduiding voor afbeelding 12">
            <a:extLst>
              <a:ext uri="{FF2B5EF4-FFF2-40B4-BE49-F238E27FC236}">
                <a16:creationId xmlns:a16="http://schemas.microsoft.com/office/drawing/2014/main" id="{6E8F32F1-84E2-2513-17F9-63070C7CAD98}"/>
              </a:ext>
            </a:extLst>
          </p:cNvPr>
          <p:cNvSpPr>
            <a:spLocks noGrp="1"/>
          </p:cNvSpPr>
          <p:nvPr>
            <p:ph type="pic" sz="quarter" idx="10"/>
          </p:nvPr>
        </p:nvSpPr>
        <p:spPr>
          <a:xfrm>
            <a:off x="227014" y="227013"/>
            <a:ext cx="11737975" cy="6405562"/>
          </a:xfrm>
          <a:custGeom>
            <a:avLst/>
            <a:gdLst>
              <a:gd name="connsiteX0" fmla="*/ 143100 w 11737975"/>
              <a:gd name="connsiteY0" fmla="*/ 0 h 6405562"/>
              <a:gd name="connsiteX1" fmla="*/ 11594875 w 11737975"/>
              <a:gd name="connsiteY1" fmla="*/ 0 h 6405562"/>
              <a:gd name="connsiteX2" fmla="*/ 11737975 w 11737975"/>
              <a:gd name="connsiteY2" fmla="*/ 143100 h 6405562"/>
              <a:gd name="connsiteX3" fmla="*/ 11737975 w 11737975"/>
              <a:gd name="connsiteY3" fmla="*/ 6262462 h 6405562"/>
              <a:gd name="connsiteX4" fmla="*/ 11594875 w 11737975"/>
              <a:gd name="connsiteY4" fmla="*/ 6405562 h 6405562"/>
              <a:gd name="connsiteX5" fmla="*/ 143100 w 11737975"/>
              <a:gd name="connsiteY5" fmla="*/ 6405562 h 6405562"/>
              <a:gd name="connsiteX6" fmla="*/ 0 w 11737975"/>
              <a:gd name="connsiteY6" fmla="*/ 6262462 h 6405562"/>
              <a:gd name="connsiteX7" fmla="*/ 0 w 11737975"/>
              <a:gd name="connsiteY7" fmla="*/ 143100 h 6405562"/>
              <a:gd name="connsiteX8" fmla="*/ 143100 w 11737975"/>
              <a:gd name="connsiteY8" fmla="*/ 0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7975" h="6405562">
                <a:moveTo>
                  <a:pt x="143100" y="0"/>
                </a:moveTo>
                <a:lnTo>
                  <a:pt x="11594875" y="0"/>
                </a:lnTo>
                <a:cubicBezTo>
                  <a:pt x="11673907" y="0"/>
                  <a:pt x="11737975" y="64068"/>
                  <a:pt x="11737975" y="143100"/>
                </a:cubicBezTo>
                <a:lnTo>
                  <a:pt x="11737975" y="6262462"/>
                </a:lnTo>
                <a:cubicBezTo>
                  <a:pt x="11737975" y="6341494"/>
                  <a:pt x="11673907" y="6405562"/>
                  <a:pt x="11594875" y="6405562"/>
                </a:cubicBezTo>
                <a:lnTo>
                  <a:pt x="143100" y="6405562"/>
                </a:lnTo>
                <a:cubicBezTo>
                  <a:pt x="64068" y="6405562"/>
                  <a:pt x="0" y="6341494"/>
                  <a:pt x="0" y="6262462"/>
                </a:cubicBezTo>
                <a:lnTo>
                  <a:pt x="0" y="143100"/>
                </a:lnTo>
                <a:cubicBezTo>
                  <a:pt x="0" y="64068"/>
                  <a:pt x="64068" y="0"/>
                  <a:pt x="143100" y="0"/>
                </a:cubicBezTo>
                <a:close/>
              </a:path>
            </a:pathLst>
          </a:custGeom>
          <a:solidFill>
            <a:schemeClr val="accent2"/>
          </a:solidFill>
        </p:spPr>
        <p:txBody>
          <a:bodyPr wrap="square">
            <a:noAutofit/>
          </a:bodyPr>
          <a:lstStyle>
            <a:lvl1pPr marL="0" indent="0">
              <a:buNone/>
              <a:defRPr sz="1200">
                <a:latin typeface="Verdana" panose="020B0604030504040204" pitchFamily="34" charset="0"/>
                <a:ea typeface="Verdana" panose="020B0604030504040204" pitchFamily="34" charset="0"/>
              </a:defRPr>
            </a:lvl1pPr>
          </a:lstStyle>
          <a:p>
            <a:endParaRPr lang="nl-NL" dirty="0"/>
          </a:p>
        </p:txBody>
      </p:sp>
      <p:sp>
        <p:nvSpPr>
          <p:cNvPr id="18" name="Tijdelijke aanduiding voor tekst 17">
            <a:extLst>
              <a:ext uri="{FF2B5EF4-FFF2-40B4-BE49-F238E27FC236}">
                <a16:creationId xmlns:a16="http://schemas.microsoft.com/office/drawing/2014/main" id="{D826E6FE-B532-A60F-F919-FCE2892C5CA3}"/>
              </a:ext>
            </a:extLst>
          </p:cNvPr>
          <p:cNvSpPr>
            <a:spLocks noGrp="1"/>
          </p:cNvSpPr>
          <p:nvPr>
            <p:ph type="body" sz="quarter" idx="11" hasCustomPrompt="1"/>
          </p:nvPr>
        </p:nvSpPr>
        <p:spPr>
          <a:xfrm>
            <a:off x="7927451" y="487680"/>
            <a:ext cx="3776869" cy="1924216"/>
          </a:xfrm>
          <a:custGeom>
            <a:avLst/>
            <a:gdLst>
              <a:gd name="connsiteX0" fmla="*/ 120052 w 3776869"/>
              <a:gd name="connsiteY0" fmla="*/ 0 h 1924216"/>
              <a:gd name="connsiteX1" fmla="*/ 3656817 w 3776869"/>
              <a:gd name="connsiteY1" fmla="*/ 0 h 1924216"/>
              <a:gd name="connsiteX2" fmla="*/ 3776869 w 3776869"/>
              <a:gd name="connsiteY2" fmla="*/ 120052 h 1924216"/>
              <a:gd name="connsiteX3" fmla="*/ 3776869 w 3776869"/>
              <a:gd name="connsiteY3" fmla="*/ 1804164 h 1924216"/>
              <a:gd name="connsiteX4" fmla="*/ 3656817 w 3776869"/>
              <a:gd name="connsiteY4" fmla="*/ 1924216 h 1924216"/>
              <a:gd name="connsiteX5" fmla="*/ 120052 w 3776869"/>
              <a:gd name="connsiteY5" fmla="*/ 1924216 h 1924216"/>
              <a:gd name="connsiteX6" fmla="*/ 0 w 3776869"/>
              <a:gd name="connsiteY6" fmla="*/ 1804164 h 1924216"/>
              <a:gd name="connsiteX7" fmla="*/ 0 w 3776869"/>
              <a:gd name="connsiteY7" fmla="*/ 120052 h 1924216"/>
              <a:gd name="connsiteX8" fmla="*/ 120052 w 3776869"/>
              <a:gd name="connsiteY8" fmla="*/ 0 h 192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6869" h="1924216">
                <a:moveTo>
                  <a:pt x="120052" y="0"/>
                </a:moveTo>
                <a:lnTo>
                  <a:pt x="3656817" y="0"/>
                </a:lnTo>
                <a:cubicBezTo>
                  <a:pt x="3723120" y="0"/>
                  <a:pt x="3776869" y="53749"/>
                  <a:pt x="3776869" y="120052"/>
                </a:cubicBezTo>
                <a:lnTo>
                  <a:pt x="3776869" y="1804164"/>
                </a:lnTo>
                <a:cubicBezTo>
                  <a:pt x="3776869" y="1870467"/>
                  <a:pt x="3723120" y="1924216"/>
                  <a:pt x="3656817" y="1924216"/>
                </a:cubicBezTo>
                <a:lnTo>
                  <a:pt x="120052" y="1924216"/>
                </a:lnTo>
                <a:cubicBezTo>
                  <a:pt x="53749" y="1924216"/>
                  <a:pt x="0" y="1870467"/>
                  <a:pt x="0" y="1804164"/>
                </a:cubicBezTo>
                <a:lnTo>
                  <a:pt x="0" y="120052"/>
                </a:lnTo>
                <a:cubicBezTo>
                  <a:pt x="0" y="53749"/>
                  <a:pt x="53749" y="0"/>
                  <a:pt x="120052" y="0"/>
                </a:cubicBezTo>
                <a:close/>
              </a:path>
            </a:pathLst>
          </a:custGeom>
          <a:solidFill>
            <a:schemeClr val="bg1">
              <a:lumMod val="95000"/>
              <a:alpha val="50000"/>
            </a:schemeClr>
          </a:solidFill>
        </p:spPr>
        <p:txBody>
          <a:bodyPr wrap="square" lIns="216000" tIns="180000" rIns="144000">
            <a:noAutofit/>
          </a:bodyPr>
          <a:lstStyle>
            <a:lvl1pPr marL="0" indent="0">
              <a:buNone/>
              <a:defRPr sz="1800" b="1">
                <a:solidFill>
                  <a:schemeClr val="accent1"/>
                </a:solidFill>
                <a:latin typeface="Verdana" panose="020B0604030504040204" pitchFamily="34" charset="0"/>
                <a:ea typeface="Verdana" panose="020B0604030504040204" pitchFamily="34" charset="0"/>
              </a:defRPr>
            </a:lvl1pPr>
            <a:lvl2pPr marL="457200" indent="0">
              <a:buNone/>
              <a:defRPr sz="1800" b="1">
                <a:latin typeface="Verdana" panose="020B0604030504040204" pitchFamily="34" charset="0"/>
                <a:ea typeface="Verdana" panose="020B0604030504040204" pitchFamily="34" charset="0"/>
              </a:defRPr>
            </a:lvl2pPr>
            <a:lvl3pPr marL="914400" indent="0">
              <a:buNone/>
              <a:defRPr sz="1800" b="1">
                <a:latin typeface="Verdana" panose="020B0604030504040204" pitchFamily="34" charset="0"/>
                <a:ea typeface="Verdana" panose="020B0604030504040204" pitchFamily="34" charset="0"/>
              </a:defRPr>
            </a:lvl3pPr>
            <a:lvl4pPr marL="1371600" indent="0">
              <a:buNone/>
              <a:defRPr sz="1800" b="1">
                <a:latin typeface="Verdana" panose="020B0604030504040204" pitchFamily="34" charset="0"/>
                <a:ea typeface="Verdana" panose="020B0604030504040204" pitchFamily="34" charset="0"/>
              </a:defRPr>
            </a:lvl4pPr>
            <a:lvl5pPr marL="1828800" indent="0">
              <a:buNone/>
              <a:defRPr sz="1800" b="1">
                <a:latin typeface="Verdana" panose="020B0604030504040204" pitchFamily="34" charset="0"/>
                <a:ea typeface="Verdana" panose="020B0604030504040204" pitchFamily="34" charset="0"/>
              </a:defRPr>
            </a:lvl5pPr>
          </a:lstStyle>
          <a:p>
            <a:pPr lvl="0"/>
            <a:r>
              <a:rPr lang="nl-NL" dirty="0"/>
              <a:t>Kikken om een presentatie titel toe te voegen</a:t>
            </a:r>
          </a:p>
        </p:txBody>
      </p:sp>
      <p:sp>
        <p:nvSpPr>
          <p:cNvPr id="31" name="Tijdelijke aanduiding voor datum 3">
            <a:extLst>
              <a:ext uri="{FF2B5EF4-FFF2-40B4-BE49-F238E27FC236}">
                <a16:creationId xmlns:a16="http://schemas.microsoft.com/office/drawing/2014/main" id="{2DB2B867-8F83-2E23-7094-BB30756545FF}"/>
              </a:ext>
            </a:extLst>
          </p:cNvPr>
          <p:cNvSpPr>
            <a:spLocks noGrp="1"/>
          </p:cNvSpPr>
          <p:nvPr>
            <p:ph type="dt" sz="half" idx="13"/>
          </p:nvPr>
        </p:nvSpPr>
        <p:spPr>
          <a:xfrm>
            <a:off x="8159674" y="1812645"/>
            <a:ext cx="2091600" cy="400934"/>
          </a:xfrm>
          <a:prstGeom prst="roundRect">
            <a:avLst>
              <a:gd name="adj" fmla="val 50000"/>
            </a:avLst>
          </a:prstGeom>
          <a:solidFill>
            <a:schemeClr val="accent1"/>
          </a:solidFill>
        </p:spPr>
        <p:txBody>
          <a:bodyPr anchor="ctr"/>
          <a:lstStyle>
            <a:lvl1pPr algn="ctr">
              <a:defRPr sz="1300" b="1">
                <a:solidFill>
                  <a:schemeClr val="bg1"/>
                </a:solidFill>
                <a:latin typeface="Verdana" panose="020B0604030504040204" pitchFamily="34" charset="0"/>
                <a:ea typeface="Verdana" panose="020B0604030504040204" pitchFamily="34" charset="0"/>
              </a:defRPr>
            </a:lvl1pPr>
          </a:lstStyle>
          <a:p>
            <a:endParaRPr lang="nl-NL" dirty="0"/>
          </a:p>
        </p:txBody>
      </p:sp>
      <p:grpSp>
        <p:nvGrpSpPr>
          <p:cNvPr id="15" name="Groep 14">
            <a:extLst>
              <a:ext uri="{FF2B5EF4-FFF2-40B4-BE49-F238E27FC236}">
                <a16:creationId xmlns:a16="http://schemas.microsoft.com/office/drawing/2014/main" id="{6918B2D6-F142-7055-C49C-BED0D51CB1C7}"/>
              </a:ext>
            </a:extLst>
          </p:cNvPr>
          <p:cNvGrpSpPr/>
          <p:nvPr userDrawn="1"/>
        </p:nvGrpSpPr>
        <p:grpSpPr>
          <a:xfrm>
            <a:off x="-3620530" y="2"/>
            <a:ext cx="3527668" cy="3816560"/>
            <a:chOff x="-3913429" y="2864654"/>
            <a:chExt cx="3820567" cy="3816560"/>
          </a:xfrm>
        </p:grpSpPr>
        <p:sp>
          <p:nvSpPr>
            <p:cNvPr id="16" name="Rechthoek: afgeronde hoeken 15">
              <a:extLst>
                <a:ext uri="{FF2B5EF4-FFF2-40B4-BE49-F238E27FC236}">
                  <a16:creationId xmlns:a16="http://schemas.microsoft.com/office/drawing/2014/main" id="{45B373EC-60EB-5989-D356-EA1C893844D1}"/>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17" name="Rechthoek: afgeronde hoeken 16">
              <a:extLst>
                <a:ext uri="{FF2B5EF4-FFF2-40B4-BE49-F238E27FC236}">
                  <a16:creationId xmlns:a16="http://schemas.microsoft.com/office/drawing/2014/main" id="{9D3C4575-37C1-C4FE-B8A1-AE74E2C06570}"/>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37585562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lomslide">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BDD06D4F-DBA3-1BD5-3804-2372DE1BCA00}"/>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ijdelijke aanduiding voor dianummer 12">
            <a:extLst>
              <a:ext uri="{FF2B5EF4-FFF2-40B4-BE49-F238E27FC236}">
                <a16:creationId xmlns:a16="http://schemas.microsoft.com/office/drawing/2014/main" id="{84C443EA-4507-E2EA-46C5-5BCAA3164F0D}"/>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14" name="Titel 17">
            <a:extLst>
              <a:ext uri="{FF2B5EF4-FFF2-40B4-BE49-F238E27FC236}">
                <a16:creationId xmlns:a16="http://schemas.microsoft.com/office/drawing/2014/main" id="{0EAFCB48-8930-624A-24C6-8ED7D23EA933}"/>
              </a:ext>
            </a:extLst>
          </p:cNvPr>
          <p:cNvSpPr>
            <a:spLocks noGrp="1"/>
          </p:cNvSpPr>
          <p:nvPr>
            <p:ph type="title"/>
          </p:nvPr>
        </p:nvSpPr>
        <p:spPr>
          <a:xfrm>
            <a:off x="658812" y="658811"/>
            <a:ext cx="10880045"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2" name="Tijdelijke aanduiding voor tekst 8">
            <a:extLst>
              <a:ext uri="{FF2B5EF4-FFF2-40B4-BE49-F238E27FC236}">
                <a16:creationId xmlns:a16="http://schemas.microsoft.com/office/drawing/2014/main" id="{6DAD785D-5F08-8B8A-AC0F-8FA538AA9B2C}"/>
              </a:ext>
            </a:extLst>
          </p:cNvPr>
          <p:cNvSpPr>
            <a:spLocks noGrp="1"/>
          </p:cNvSpPr>
          <p:nvPr>
            <p:ph type="body" sz="quarter" idx="14"/>
          </p:nvPr>
        </p:nvSpPr>
        <p:spPr>
          <a:xfrm>
            <a:off x="658811" y="1316052"/>
            <a:ext cx="10880045" cy="4883137"/>
          </a:xfrm>
        </p:spPr>
        <p:txBody>
          <a:bodyPr lIns="0" tIns="0" rIns="0" bIns="0" numCol="2" spcCol="72000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3" name="Groep 2">
            <a:extLst>
              <a:ext uri="{FF2B5EF4-FFF2-40B4-BE49-F238E27FC236}">
                <a16:creationId xmlns:a16="http://schemas.microsoft.com/office/drawing/2014/main" id="{254383E0-0E1F-151D-F614-DB030DF207D3}"/>
              </a:ext>
            </a:extLst>
          </p:cNvPr>
          <p:cNvGrpSpPr/>
          <p:nvPr userDrawn="1"/>
        </p:nvGrpSpPr>
        <p:grpSpPr>
          <a:xfrm>
            <a:off x="-3620530" y="0"/>
            <a:ext cx="3527668" cy="2938083"/>
            <a:chOff x="-3620530" y="3919915"/>
            <a:chExt cx="3527668" cy="2938083"/>
          </a:xfrm>
        </p:grpSpPr>
        <p:sp>
          <p:nvSpPr>
            <p:cNvPr id="4" name="Rechthoek: afgeronde hoeken 3">
              <a:extLst>
                <a:ext uri="{FF2B5EF4-FFF2-40B4-BE49-F238E27FC236}">
                  <a16:creationId xmlns:a16="http://schemas.microsoft.com/office/drawing/2014/main" id="{03111B8A-1CCC-CBBC-92B5-D0573A6F318D}"/>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5" name="Rechthoek: afgeronde hoeken 4">
              <a:extLst>
                <a:ext uri="{FF2B5EF4-FFF2-40B4-BE49-F238E27FC236}">
                  <a16:creationId xmlns:a16="http://schemas.microsoft.com/office/drawing/2014/main" id="{162160BE-2185-0BA6-6D56-4EAFBE42DB45}"/>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3048365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g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9386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BDD06D4F-DBA3-1BD5-3804-2372DE1BCA00}"/>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ijdelijke aanduiding voor dianummer 12">
            <a:extLst>
              <a:ext uri="{FF2B5EF4-FFF2-40B4-BE49-F238E27FC236}">
                <a16:creationId xmlns:a16="http://schemas.microsoft.com/office/drawing/2014/main" id="{84C443EA-4507-E2EA-46C5-5BCAA3164F0D}"/>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18" name="Tijdelijke aanduiding voor afbeelding 17">
            <a:extLst>
              <a:ext uri="{FF2B5EF4-FFF2-40B4-BE49-F238E27FC236}">
                <a16:creationId xmlns:a16="http://schemas.microsoft.com/office/drawing/2014/main" id="{4FA3A106-713B-1E5A-B247-3C4E964CCDE4}"/>
              </a:ext>
            </a:extLst>
          </p:cNvPr>
          <p:cNvSpPr>
            <a:spLocks noGrp="1"/>
          </p:cNvSpPr>
          <p:nvPr>
            <p:ph type="pic" sz="quarter" idx="13"/>
          </p:nvPr>
        </p:nvSpPr>
        <p:spPr>
          <a:xfrm>
            <a:off x="227013" y="227013"/>
            <a:ext cx="5102633" cy="6405562"/>
          </a:xfrm>
          <a:custGeom>
            <a:avLst/>
            <a:gdLst>
              <a:gd name="connsiteX0" fmla="*/ 143100 w 5102633"/>
              <a:gd name="connsiteY0" fmla="*/ 0 h 6405562"/>
              <a:gd name="connsiteX1" fmla="*/ 5102633 w 5102633"/>
              <a:gd name="connsiteY1" fmla="*/ 0 h 6405562"/>
              <a:gd name="connsiteX2" fmla="*/ 5102633 w 5102633"/>
              <a:gd name="connsiteY2" fmla="*/ 6405562 h 6405562"/>
              <a:gd name="connsiteX3" fmla="*/ 143100 w 5102633"/>
              <a:gd name="connsiteY3" fmla="*/ 6405562 h 6405562"/>
              <a:gd name="connsiteX4" fmla="*/ 0 w 5102633"/>
              <a:gd name="connsiteY4" fmla="*/ 6262462 h 6405562"/>
              <a:gd name="connsiteX5" fmla="*/ 0 w 5102633"/>
              <a:gd name="connsiteY5" fmla="*/ 143100 h 6405562"/>
              <a:gd name="connsiteX6" fmla="*/ 143100 w 5102633"/>
              <a:gd name="connsiteY6" fmla="*/ 0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02633" h="6405562">
                <a:moveTo>
                  <a:pt x="143100" y="0"/>
                </a:moveTo>
                <a:lnTo>
                  <a:pt x="5102633" y="0"/>
                </a:lnTo>
                <a:lnTo>
                  <a:pt x="5102633" y="6405562"/>
                </a:lnTo>
                <a:lnTo>
                  <a:pt x="143100" y="6405562"/>
                </a:lnTo>
                <a:cubicBezTo>
                  <a:pt x="64068" y="6405562"/>
                  <a:pt x="0" y="6341494"/>
                  <a:pt x="0" y="6262462"/>
                </a:cubicBezTo>
                <a:lnTo>
                  <a:pt x="0" y="143100"/>
                </a:lnTo>
                <a:cubicBezTo>
                  <a:pt x="0" y="64068"/>
                  <a:pt x="64068" y="0"/>
                  <a:pt x="143100" y="0"/>
                </a:cubicBezTo>
                <a:close/>
              </a:path>
            </a:pathLst>
          </a:custGeom>
          <a:solidFill>
            <a:schemeClr val="accent2"/>
          </a:solidFill>
        </p:spPr>
        <p:txBody>
          <a:bodyPr wrap="square">
            <a:noAutofit/>
          </a:bodyPr>
          <a:lstStyle>
            <a:lvl1pPr marL="0" indent="0">
              <a:buNone/>
              <a:defRPr sz="1200"/>
            </a:lvl1pPr>
          </a:lstStyle>
          <a:p>
            <a:endParaRPr lang="nl-NL"/>
          </a:p>
        </p:txBody>
      </p:sp>
      <p:sp>
        <p:nvSpPr>
          <p:cNvPr id="19" name="Tijdelijke aanduiding voor tekst 18">
            <a:extLst>
              <a:ext uri="{FF2B5EF4-FFF2-40B4-BE49-F238E27FC236}">
                <a16:creationId xmlns:a16="http://schemas.microsoft.com/office/drawing/2014/main" id="{FEE1400B-297C-6EAC-837F-CB77C45E3FDD}"/>
              </a:ext>
            </a:extLst>
          </p:cNvPr>
          <p:cNvSpPr>
            <a:spLocks noGrp="1"/>
          </p:cNvSpPr>
          <p:nvPr>
            <p:ph type="body" sz="quarter" idx="11" hasCustomPrompt="1"/>
          </p:nvPr>
        </p:nvSpPr>
        <p:spPr>
          <a:xfrm>
            <a:off x="4389120" y="1074446"/>
            <a:ext cx="7149737" cy="4664507"/>
          </a:xfrm>
          <a:prstGeom prst="roundRect">
            <a:avLst>
              <a:gd name="adj" fmla="val 3225"/>
            </a:avLst>
          </a:prstGeom>
          <a:solidFill>
            <a:schemeClr val="bg1"/>
          </a:solidFill>
          <a:effectLst>
            <a:outerShdw blurRad="63500" algn="ctr" rotWithShape="0">
              <a:prstClr val="black">
                <a:alpha val="20000"/>
              </a:prstClr>
            </a:outerShdw>
          </a:effectLst>
        </p:spPr>
        <p:txBody>
          <a:bodyPr wrap="square" lIns="216000" tIns="1692000" rIns="144000">
            <a:noAutofit/>
          </a:bodyPr>
          <a:lstStyle>
            <a:lvl1pPr marL="0" indent="0">
              <a:buFont typeface="Arial" panose="020B0604020202020204" pitchFamily="34" charset="0"/>
              <a:buNone/>
              <a:defRPr lang="nl-NL" sz="1500" b="0" kern="1200" dirty="0" smtClean="0">
                <a:solidFill>
                  <a:schemeClr val="tx1"/>
                </a:solidFill>
                <a:latin typeface="Verdana" panose="020B0604030504040204" pitchFamily="34" charset="0"/>
                <a:ea typeface="Verdana" panose="020B0604030504040204" pitchFamily="34" charset="0"/>
                <a:cs typeface="+mn-cs"/>
              </a:defRPr>
            </a:lvl1pPr>
            <a:lvl2pPr marL="7429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2pPr>
            <a:lvl3pPr marL="12001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3pPr>
            <a:lvl4pPr marL="16573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4pPr>
            <a:lvl5pPr marL="2114550" indent="-285750">
              <a:buFont typeface="Arial" panose="020B0604020202020204" pitchFamily="34" charset="0"/>
              <a:buChar char="•"/>
              <a:defRPr lang="nl-NL" sz="1500" b="0" kern="1200" dirty="0">
                <a:solidFill>
                  <a:schemeClr val="tx1"/>
                </a:solidFill>
                <a:latin typeface="Verdana" panose="020B0604030504040204" pitchFamily="34" charset="0"/>
                <a:ea typeface="Verdana" panose="020B0604030504040204" pitchFamily="34" charset="0"/>
                <a:cs typeface="+mn-cs"/>
              </a:defRPr>
            </a:lvl5pPr>
          </a:lstStyle>
          <a:p>
            <a:pPr lvl="0"/>
            <a:r>
              <a:rPr lang="nl-NL" dirty="0"/>
              <a:t>  </a:t>
            </a:r>
          </a:p>
        </p:txBody>
      </p:sp>
      <p:sp>
        <p:nvSpPr>
          <p:cNvPr id="22" name="Tijdelijke aanduiding voor tekst 8">
            <a:extLst>
              <a:ext uri="{FF2B5EF4-FFF2-40B4-BE49-F238E27FC236}">
                <a16:creationId xmlns:a16="http://schemas.microsoft.com/office/drawing/2014/main" id="{DEC5676E-670C-3063-EED7-7A36F657F100}"/>
              </a:ext>
            </a:extLst>
          </p:cNvPr>
          <p:cNvSpPr>
            <a:spLocks noGrp="1"/>
          </p:cNvSpPr>
          <p:nvPr>
            <p:ph type="body" sz="quarter" idx="15" hasCustomPrompt="1"/>
          </p:nvPr>
        </p:nvSpPr>
        <p:spPr>
          <a:xfrm>
            <a:off x="4667023" y="1877010"/>
            <a:ext cx="6610578" cy="289399"/>
          </a:xfrm>
        </p:spPr>
        <p:txBody>
          <a:bodyPr lIns="0" tIns="0" rIns="0" bIns="0">
            <a:normAutofit/>
          </a:bodyPr>
          <a:lstStyle>
            <a:lvl1pPr marL="0" indent="0">
              <a:buFont typeface="Arial" panose="020B0604020202020204" pitchFamily="34" charset="0"/>
              <a:buNone/>
              <a:defRPr sz="1500" b="1">
                <a:solidFill>
                  <a:schemeClr val="accent1"/>
                </a:solidFill>
                <a:latin typeface="Verdana" panose="020B0604030504040204" pitchFamily="34" charset="0"/>
                <a:ea typeface="Verdana" panose="020B0604030504040204" pitchFamily="34" charset="0"/>
              </a:defRPr>
            </a:lvl1pPr>
            <a:lvl2pPr marL="742950" indent="-285750">
              <a:buFont typeface="Arial" panose="020B0604020202020204" pitchFamily="34" charset="0"/>
              <a:buChar char="•"/>
              <a:defRPr sz="1500" b="1">
                <a:latin typeface="Verdana" panose="020B0604030504040204" pitchFamily="34" charset="0"/>
                <a:ea typeface="Verdana" panose="020B0604030504040204" pitchFamily="34" charset="0"/>
              </a:defRPr>
            </a:lvl2pPr>
            <a:lvl3pPr marL="1200150" indent="-285750">
              <a:buFont typeface="Arial" panose="020B0604020202020204" pitchFamily="34" charset="0"/>
              <a:buChar char="•"/>
              <a:defRPr sz="1500" b="1">
                <a:latin typeface="Verdana" panose="020B0604030504040204" pitchFamily="34" charset="0"/>
                <a:ea typeface="Verdana" panose="020B0604030504040204" pitchFamily="34" charset="0"/>
              </a:defRPr>
            </a:lvl3pPr>
            <a:lvl4pPr marL="1657350" indent="-285750">
              <a:buFont typeface="Arial" panose="020B0604020202020204" pitchFamily="34" charset="0"/>
              <a:buChar char="•"/>
              <a:defRPr sz="1500" b="1">
                <a:latin typeface="Verdana" panose="020B0604030504040204" pitchFamily="34" charset="0"/>
                <a:ea typeface="Verdana" panose="020B0604030504040204" pitchFamily="34" charset="0"/>
              </a:defRPr>
            </a:lvl4pPr>
            <a:lvl5pPr marL="2114550" indent="-285750">
              <a:buFont typeface="Arial" panose="020B0604020202020204" pitchFamily="34" charset="0"/>
              <a:buChar char="•"/>
              <a:defRPr sz="1500" b="1">
                <a:latin typeface="Verdana" panose="020B0604030504040204" pitchFamily="34" charset="0"/>
                <a:ea typeface="Verdana" panose="020B0604030504040204" pitchFamily="34" charset="0"/>
              </a:defRPr>
            </a:lvl5pPr>
          </a:lstStyle>
          <a:p>
            <a:pPr lvl="0"/>
            <a:r>
              <a:rPr lang="nl-NL" dirty="0"/>
              <a:t>Klikken om de hoofdstuk titel toe te voegen</a:t>
            </a:r>
          </a:p>
        </p:txBody>
      </p:sp>
      <p:sp>
        <p:nvSpPr>
          <p:cNvPr id="5" name="Tijdelijke aanduiding voor tekst 4">
            <a:extLst>
              <a:ext uri="{FF2B5EF4-FFF2-40B4-BE49-F238E27FC236}">
                <a16:creationId xmlns:a16="http://schemas.microsoft.com/office/drawing/2014/main" id="{B62ABD03-EC24-2EBA-2116-5891A17B1BC4}"/>
              </a:ext>
            </a:extLst>
          </p:cNvPr>
          <p:cNvSpPr>
            <a:spLocks noGrp="1"/>
          </p:cNvSpPr>
          <p:nvPr>
            <p:ph type="body" sz="quarter" idx="16" hasCustomPrompt="1"/>
          </p:nvPr>
        </p:nvSpPr>
        <p:spPr>
          <a:xfrm>
            <a:off x="4667021" y="1333678"/>
            <a:ext cx="2067733" cy="400934"/>
          </a:xfrm>
          <a:custGeom>
            <a:avLst/>
            <a:gdLst>
              <a:gd name="connsiteX0" fmla="*/ 200467 w 1916658"/>
              <a:gd name="connsiteY0" fmla="*/ 0 h 400934"/>
              <a:gd name="connsiteX1" fmla="*/ 1716191 w 1916658"/>
              <a:gd name="connsiteY1" fmla="*/ 0 h 400934"/>
              <a:gd name="connsiteX2" fmla="*/ 1916658 w 1916658"/>
              <a:gd name="connsiteY2" fmla="*/ 200467 h 400934"/>
              <a:gd name="connsiteX3" fmla="*/ 1716191 w 1916658"/>
              <a:gd name="connsiteY3" fmla="*/ 400934 h 400934"/>
              <a:gd name="connsiteX4" fmla="*/ 200467 w 1916658"/>
              <a:gd name="connsiteY4" fmla="*/ 400934 h 400934"/>
              <a:gd name="connsiteX5" fmla="*/ 0 w 1916658"/>
              <a:gd name="connsiteY5" fmla="*/ 200467 h 400934"/>
              <a:gd name="connsiteX6" fmla="*/ 200467 w 1916658"/>
              <a:gd name="connsiteY6" fmla="*/ 0 h 400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16658" h="400934">
                <a:moveTo>
                  <a:pt x="200467" y="0"/>
                </a:moveTo>
                <a:lnTo>
                  <a:pt x="1716191" y="0"/>
                </a:lnTo>
                <a:cubicBezTo>
                  <a:pt x="1826906" y="0"/>
                  <a:pt x="1916658" y="89752"/>
                  <a:pt x="1916658" y="200467"/>
                </a:cubicBezTo>
                <a:cubicBezTo>
                  <a:pt x="1916658" y="311182"/>
                  <a:pt x="1826906" y="400934"/>
                  <a:pt x="1716191" y="400934"/>
                </a:cubicBezTo>
                <a:lnTo>
                  <a:pt x="200467" y="400934"/>
                </a:lnTo>
                <a:cubicBezTo>
                  <a:pt x="89752" y="400934"/>
                  <a:pt x="0" y="311182"/>
                  <a:pt x="0" y="200467"/>
                </a:cubicBezTo>
                <a:cubicBezTo>
                  <a:pt x="0" y="89752"/>
                  <a:pt x="89752" y="0"/>
                  <a:pt x="200467" y="0"/>
                </a:cubicBezTo>
                <a:close/>
              </a:path>
            </a:pathLst>
          </a:custGeom>
          <a:solidFill>
            <a:schemeClr val="accent1"/>
          </a:solidFill>
        </p:spPr>
        <p:txBody>
          <a:bodyPr wrap="square" anchor="ctr">
            <a:noAutofit/>
          </a:bodyPr>
          <a:lstStyle>
            <a:lvl1pPr marL="0" indent="0" algn="ctr">
              <a:buNone/>
              <a:defRPr b="1">
                <a:solidFill>
                  <a:schemeClr val="accent5"/>
                </a:solidFill>
              </a:defRPr>
            </a:lvl1pPr>
            <a:lvl2pPr>
              <a:defRPr b="1">
                <a:solidFill>
                  <a:schemeClr val="bg1"/>
                </a:solidFill>
              </a:defRPr>
            </a:lvl2pPr>
            <a:lvl3pPr>
              <a:defRPr b="1">
                <a:solidFill>
                  <a:schemeClr val="bg1"/>
                </a:solidFill>
              </a:defRPr>
            </a:lvl3pPr>
            <a:lvl4pPr>
              <a:defRPr b="1">
                <a:solidFill>
                  <a:schemeClr val="bg1"/>
                </a:solidFill>
              </a:defRPr>
            </a:lvl4pPr>
            <a:lvl5pPr>
              <a:defRPr b="1">
                <a:solidFill>
                  <a:schemeClr val="bg1"/>
                </a:solidFill>
              </a:defRPr>
            </a:lvl5pPr>
          </a:lstStyle>
          <a:p>
            <a:pPr lvl="0"/>
            <a:r>
              <a:rPr lang="nl-NL" dirty="0"/>
              <a:t>Inhoudsopgave</a:t>
            </a:r>
          </a:p>
        </p:txBody>
      </p:sp>
      <p:sp>
        <p:nvSpPr>
          <p:cNvPr id="8" name="Tijdelijke aanduiding voor tekst 8">
            <a:extLst>
              <a:ext uri="{FF2B5EF4-FFF2-40B4-BE49-F238E27FC236}">
                <a16:creationId xmlns:a16="http://schemas.microsoft.com/office/drawing/2014/main" id="{3A2606EC-0AD3-401A-27B9-21A224FA389C}"/>
              </a:ext>
            </a:extLst>
          </p:cNvPr>
          <p:cNvSpPr>
            <a:spLocks noGrp="1"/>
          </p:cNvSpPr>
          <p:nvPr>
            <p:ph type="body" sz="quarter" idx="17"/>
          </p:nvPr>
        </p:nvSpPr>
        <p:spPr>
          <a:xfrm>
            <a:off x="4667022" y="2308808"/>
            <a:ext cx="6610580" cy="3160180"/>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10" name="Groep 9">
            <a:extLst>
              <a:ext uri="{FF2B5EF4-FFF2-40B4-BE49-F238E27FC236}">
                <a16:creationId xmlns:a16="http://schemas.microsoft.com/office/drawing/2014/main" id="{84C04C33-7688-C632-F3F2-5612C35D41D4}"/>
              </a:ext>
            </a:extLst>
          </p:cNvPr>
          <p:cNvGrpSpPr/>
          <p:nvPr userDrawn="1"/>
        </p:nvGrpSpPr>
        <p:grpSpPr>
          <a:xfrm>
            <a:off x="-3620530" y="2"/>
            <a:ext cx="3527668" cy="3816560"/>
            <a:chOff x="-3913429" y="2864654"/>
            <a:chExt cx="3820567" cy="3816560"/>
          </a:xfrm>
        </p:grpSpPr>
        <p:sp>
          <p:nvSpPr>
            <p:cNvPr id="12" name="Rechthoek: afgeronde hoeken 11">
              <a:extLst>
                <a:ext uri="{FF2B5EF4-FFF2-40B4-BE49-F238E27FC236}">
                  <a16:creationId xmlns:a16="http://schemas.microsoft.com/office/drawing/2014/main" id="{988D2499-AF9F-DBEF-5ACE-B089A733F26E}"/>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14" name="Rechthoek: afgeronde hoeken 13">
              <a:extLst>
                <a:ext uri="{FF2B5EF4-FFF2-40B4-BE49-F238E27FC236}">
                  <a16:creationId xmlns:a16="http://schemas.microsoft.com/office/drawing/2014/main" id="{B525F280-615F-7A38-7373-49955F089F9F}"/>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grpSp>
        <p:nvGrpSpPr>
          <p:cNvPr id="42" name="Groep 41">
            <a:extLst>
              <a:ext uri="{FF2B5EF4-FFF2-40B4-BE49-F238E27FC236}">
                <a16:creationId xmlns:a16="http://schemas.microsoft.com/office/drawing/2014/main" id="{BC8D137A-1E08-8520-131D-A854074F862D}"/>
              </a:ext>
            </a:extLst>
          </p:cNvPr>
          <p:cNvGrpSpPr/>
          <p:nvPr userDrawn="1"/>
        </p:nvGrpSpPr>
        <p:grpSpPr>
          <a:xfrm>
            <a:off x="-3620530" y="3919915"/>
            <a:ext cx="3527668" cy="2938083"/>
            <a:chOff x="-3620530" y="3919915"/>
            <a:chExt cx="3527668" cy="2938083"/>
          </a:xfrm>
        </p:grpSpPr>
        <p:sp>
          <p:nvSpPr>
            <p:cNvPr id="43" name="Rechthoek: afgeronde hoeken 42">
              <a:extLst>
                <a:ext uri="{FF2B5EF4-FFF2-40B4-BE49-F238E27FC236}">
                  <a16:creationId xmlns:a16="http://schemas.microsoft.com/office/drawing/2014/main" id="{9261C684-9640-60B0-1443-02A68136ED65}"/>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44" name="Rechthoek: afgeronde hoeken 43">
              <a:extLst>
                <a:ext uri="{FF2B5EF4-FFF2-40B4-BE49-F238E27FC236}">
                  <a16:creationId xmlns:a16="http://schemas.microsoft.com/office/drawing/2014/main" id="{508ECF4D-CC73-B8BF-16C4-D3ECF4384475}"/>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1391441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22" name="Tijdelijke aanduiding voor afbeelding 12">
            <a:extLst>
              <a:ext uri="{FF2B5EF4-FFF2-40B4-BE49-F238E27FC236}">
                <a16:creationId xmlns:a16="http://schemas.microsoft.com/office/drawing/2014/main" id="{E12FBC25-FC9D-0419-EA94-752007A8FD66}"/>
              </a:ext>
            </a:extLst>
          </p:cNvPr>
          <p:cNvSpPr>
            <a:spLocks noGrp="1"/>
          </p:cNvSpPr>
          <p:nvPr>
            <p:ph type="pic" sz="quarter" idx="10"/>
          </p:nvPr>
        </p:nvSpPr>
        <p:spPr>
          <a:xfrm>
            <a:off x="227014" y="227013"/>
            <a:ext cx="11737975" cy="6405562"/>
          </a:xfrm>
          <a:custGeom>
            <a:avLst/>
            <a:gdLst>
              <a:gd name="connsiteX0" fmla="*/ 143100 w 11737975"/>
              <a:gd name="connsiteY0" fmla="*/ 0 h 6405562"/>
              <a:gd name="connsiteX1" fmla="*/ 11594875 w 11737975"/>
              <a:gd name="connsiteY1" fmla="*/ 0 h 6405562"/>
              <a:gd name="connsiteX2" fmla="*/ 11737975 w 11737975"/>
              <a:gd name="connsiteY2" fmla="*/ 143100 h 6405562"/>
              <a:gd name="connsiteX3" fmla="*/ 11737975 w 11737975"/>
              <a:gd name="connsiteY3" fmla="*/ 6262462 h 6405562"/>
              <a:gd name="connsiteX4" fmla="*/ 11594875 w 11737975"/>
              <a:gd name="connsiteY4" fmla="*/ 6405562 h 6405562"/>
              <a:gd name="connsiteX5" fmla="*/ 143100 w 11737975"/>
              <a:gd name="connsiteY5" fmla="*/ 6405562 h 6405562"/>
              <a:gd name="connsiteX6" fmla="*/ 0 w 11737975"/>
              <a:gd name="connsiteY6" fmla="*/ 6262462 h 6405562"/>
              <a:gd name="connsiteX7" fmla="*/ 0 w 11737975"/>
              <a:gd name="connsiteY7" fmla="*/ 143100 h 6405562"/>
              <a:gd name="connsiteX8" fmla="*/ 143100 w 11737975"/>
              <a:gd name="connsiteY8" fmla="*/ 0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37975" h="6405562">
                <a:moveTo>
                  <a:pt x="143100" y="0"/>
                </a:moveTo>
                <a:lnTo>
                  <a:pt x="11594875" y="0"/>
                </a:lnTo>
                <a:cubicBezTo>
                  <a:pt x="11673907" y="0"/>
                  <a:pt x="11737975" y="64068"/>
                  <a:pt x="11737975" y="143100"/>
                </a:cubicBezTo>
                <a:lnTo>
                  <a:pt x="11737975" y="6262462"/>
                </a:lnTo>
                <a:cubicBezTo>
                  <a:pt x="11737975" y="6341494"/>
                  <a:pt x="11673907" y="6405562"/>
                  <a:pt x="11594875" y="6405562"/>
                </a:cubicBezTo>
                <a:lnTo>
                  <a:pt x="143100" y="6405562"/>
                </a:lnTo>
                <a:cubicBezTo>
                  <a:pt x="64068" y="6405562"/>
                  <a:pt x="0" y="6341494"/>
                  <a:pt x="0" y="6262462"/>
                </a:cubicBezTo>
                <a:lnTo>
                  <a:pt x="0" y="143100"/>
                </a:lnTo>
                <a:cubicBezTo>
                  <a:pt x="0" y="64068"/>
                  <a:pt x="64068" y="0"/>
                  <a:pt x="143100" y="0"/>
                </a:cubicBezTo>
                <a:close/>
              </a:path>
            </a:pathLst>
          </a:custGeom>
          <a:solidFill>
            <a:schemeClr val="accent2"/>
          </a:solidFill>
        </p:spPr>
        <p:txBody>
          <a:bodyPr wrap="square">
            <a:noAutofit/>
          </a:bodyPr>
          <a:lstStyle>
            <a:lvl1pPr marL="0" indent="0">
              <a:buNone/>
              <a:defRPr sz="1200">
                <a:latin typeface="Verdana" panose="020B0604030504040204" pitchFamily="34" charset="0"/>
                <a:ea typeface="Verdana" panose="020B0604030504040204" pitchFamily="34" charset="0"/>
              </a:defRPr>
            </a:lvl1pPr>
          </a:lstStyle>
          <a:p>
            <a:endParaRPr lang="nl-NL" dirty="0"/>
          </a:p>
        </p:txBody>
      </p:sp>
      <p:sp>
        <p:nvSpPr>
          <p:cNvPr id="17" name="Tijdelijke aanduiding voor dianummer 16">
            <a:extLst>
              <a:ext uri="{FF2B5EF4-FFF2-40B4-BE49-F238E27FC236}">
                <a16:creationId xmlns:a16="http://schemas.microsoft.com/office/drawing/2014/main" id="{3C643E79-48C2-0401-1BAD-AF6C6FEA5A94}"/>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3" name="Tijdelijke aanduiding voor tekst 18">
            <a:extLst>
              <a:ext uri="{FF2B5EF4-FFF2-40B4-BE49-F238E27FC236}">
                <a16:creationId xmlns:a16="http://schemas.microsoft.com/office/drawing/2014/main" id="{4A8270C9-D8F4-F47E-92C7-21E1C675780D}"/>
              </a:ext>
            </a:extLst>
          </p:cNvPr>
          <p:cNvSpPr>
            <a:spLocks noGrp="1"/>
          </p:cNvSpPr>
          <p:nvPr>
            <p:ph type="body" sz="quarter" idx="11" hasCustomPrompt="1"/>
          </p:nvPr>
        </p:nvSpPr>
        <p:spPr>
          <a:xfrm>
            <a:off x="875969" y="4452729"/>
            <a:ext cx="10440062" cy="1691739"/>
          </a:xfrm>
          <a:prstGeom prst="roundRect">
            <a:avLst>
              <a:gd name="adj" fmla="val 7763"/>
            </a:avLst>
          </a:prstGeom>
          <a:solidFill>
            <a:schemeClr val="bg1"/>
          </a:solidFill>
          <a:effectLst>
            <a:outerShdw blurRad="63500" algn="ctr" rotWithShape="0">
              <a:prstClr val="black">
                <a:alpha val="20000"/>
              </a:prstClr>
            </a:outerShdw>
          </a:effectLst>
        </p:spPr>
        <p:txBody>
          <a:bodyPr wrap="square" lIns="216000" tIns="1692000" rIns="144000">
            <a:noAutofit/>
          </a:bodyPr>
          <a:lstStyle>
            <a:lvl1pPr marL="0" indent="0">
              <a:buFont typeface="Arial" panose="020B0604020202020204" pitchFamily="34" charset="0"/>
              <a:buNone/>
              <a:defRPr lang="nl-NL" sz="1500" b="0" kern="1200" dirty="0" smtClean="0">
                <a:solidFill>
                  <a:schemeClr val="tx1"/>
                </a:solidFill>
                <a:latin typeface="Verdana" panose="020B0604030504040204" pitchFamily="34" charset="0"/>
                <a:ea typeface="Verdana" panose="020B0604030504040204" pitchFamily="34" charset="0"/>
                <a:cs typeface="+mn-cs"/>
              </a:defRPr>
            </a:lvl1pPr>
            <a:lvl2pPr marL="7429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2pPr>
            <a:lvl3pPr marL="12001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3pPr>
            <a:lvl4pPr marL="1657350" indent="-285750">
              <a:buFont typeface="Arial" panose="020B0604020202020204" pitchFamily="34" charset="0"/>
              <a:buChar char="•"/>
              <a:defRPr lang="nl-NL" sz="1500" b="0" kern="1200" dirty="0" smtClean="0">
                <a:solidFill>
                  <a:schemeClr val="tx1"/>
                </a:solidFill>
                <a:latin typeface="Verdana" panose="020B0604030504040204" pitchFamily="34" charset="0"/>
                <a:ea typeface="Verdana" panose="020B0604030504040204" pitchFamily="34" charset="0"/>
                <a:cs typeface="+mn-cs"/>
              </a:defRPr>
            </a:lvl4pPr>
            <a:lvl5pPr marL="2114550" indent="-285750">
              <a:buFont typeface="Arial" panose="020B0604020202020204" pitchFamily="34" charset="0"/>
              <a:buChar char="•"/>
              <a:defRPr lang="nl-NL" sz="1500" b="0" kern="1200" dirty="0">
                <a:solidFill>
                  <a:schemeClr val="tx1"/>
                </a:solidFill>
                <a:latin typeface="Verdana" panose="020B0604030504040204" pitchFamily="34" charset="0"/>
                <a:ea typeface="Verdana" panose="020B0604030504040204" pitchFamily="34" charset="0"/>
                <a:cs typeface="+mn-cs"/>
              </a:defRPr>
            </a:lvl5pPr>
          </a:lstStyle>
          <a:p>
            <a:pPr lvl="0"/>
            <a:r>
              <a:rPr lang="nl-NL" dirty="0"/>
              <a:t>  </a:t>
            </a:r>
          </a:p>
        </p:txBody>
      </p:sp>
      <p:sp>
        <p:nvSpPr>
          <p:cNvPr id="4" name="Tijdelijke aanduiding voor tekst 3">
            <a:extLst>
              <a:ext uri="{FF2B5EF4-FFF2-40B4-BE49-F238E27FC236}">
                <a16:creationId xmlns:a16="http://schemas.microsoft.com/office/drawing/2014/main" id="{FF05B90E-79A4-57E7-4148-661477109325}"/>
              </a:ext>
            </a:extLst>
          </p:cNvPr>
          <p:cNvSpPr>
            <a:spLocks noGrp="1"/>
          </p:cNvSpPr>
          <p:nvPr>
            <p:ph type="body" sz="quarter" idx="16" hasCustomPrompt="1"/>
          </p:nvPr>
        </p:nvSpPr>
        <p:spPr>
          <a:xfrm>
            <a:off x="5571017" y="4252262"/>
            <a:ext cx="1049966" cy="400934"/>
          </a:xfrm>
          <a:prstGeom prst="roundRect">
            <a:avLst>
              <a:gd name="adj" fmla="val 50000"/>
            </a:avLst>
          </a:prstGeom>
          <a:solidFill>
            <a:schemeClr val="accent1"/>
          </a:solidFill>
        </p:spPr>
        <p:txBody>
          <a:bodyPr wrap="square" anchor="ctr">
            <a:noAutofit/>
          </a:bodyPr>
          <a:lstStyle>
            <a:lvl1pPr marL="0" indent="0" algn="ctr">
              <a:buNone/>
              <a:defRPr b="1">
                <a:solidFill>
                  <a:schemeClr val="accent5"/>
                </a:solidFill>
              </a:defRPr>
            </a:lvl1pPr>
            <a:lvl2pPr>
              <a:defRPr b="1">
                <a:solidFill>
                  <a:schemeClr val="bg1"/>
                </a:solidFill>
              </a:defRPr>
            </a:lvl2pPr>
            <a:lvl3pPr>
              <a:defRPr b="1">
                <a:solidFill>
                  <a:schemeClr val="bg1"/>
                </a:solidFill>
              </a:defRPr>
            </a:lvl3pPr>
            <a:lvl4pPr>
              <a:defRPr b="1">
                <a:solidFill>
                  <a:schemeClr val="bg1"/>
                </a:solidFill>
              </a:defRPr>
            </a:lvl4pPr>
            <a:lvl5pPr>
              <a:defRPr b="1">
                <a:solidFill>
                  <a:schemeClr val="bg1"/>
                </a:solidFill>
              </a:defRPr>
            </a:lvl5pPr>
          </a:lstStyle>
          <a:p>
            <a:pPr lvl="0"/>
            <a:r>
              <a:rPr lang="nl-NL" dirty="0"/>
              <a:t>Quote</a:t>
            </a:r>
          </a:p>
        </p:txBody>
      </p:sp>
      <p:sp>
        <p:nvSpPr>
          <p:cNvPr id="20" name="Tijdelijke aanduiding voor tekst 8">
            <a:extLst>
              <a:ext uri="{FF2B5EF4-FFF2-40B4-BE49-F238E27FC236}">
                <a16:creationId xmlns:a16="http://schemas.microsoft.com/office/drawing/2014/main" id="{5AE41D34-D81A-BB10-69BD-CE9B738918C2}"/>
              </a:ext>
            </a:extLst>
          </p:cNvPr>
          <p:cNvSpPr>
            <a:spLocks noGrp="1"/>
          </p:cNvSpPr>
          <p:nvPr>
            <p:ph type="body" sz="quarter" idx="17" hasCustomPrompt="1"/>
          </p:nvPr>
        </p:nvSpPr>
        <p:spPr>
          <a:xfrm>
            <a:off x="1653871" y="4786685"/>
            <a:ext cx="8953169" cy="1130089"/>
          </a:xfrm>
        </p:spPr>
        <p:txBody>
          <a:bodyPr lIns="0" tIns="0" rIns="0" bIns="0" anchor="ctr">
            <a:normAutofit/>
          </a:bodyPr>
          <a:lstStyle>
            <a:lvl1pPr marL="0" indent="0" algn="ctr">
              <a:buFont typeface="Arial" panose="020B0604020202020204" pitchFamily="34" charset="0"/>
              <a:buNone/>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latin typeface="Verdana" panose="020B0604030504040204" pitchFamily="34" charset="0"/>
                <a:ea typeface="Verdana" panose="020B0604030504040204" pitchFamily="34" charset="0"/>
              </a:defRPr>
            </a:lvl3pPr>
            <a:lvl4pPr marL="1714500" indent="-342900">
              <a:buFont typeface="+mj-lt"/>
              <a:buAutoNum type="alphaLcPeriod"/>
              <a:defRPr sz="1500">
                <a:latin typeface="Verdana" panose="020B0604030504040204" pitchFamily="34" charset="0"/>
                <a:ea typeface="Verdana" panose="020B0604030504040204" pitchFamily="34" charset="0"/>
              </a:defRPr>
            </a:lvl4pPr>
            <a:lvl5pPr marL="2228850" indent="-400050">
              <a:buFont typeface="+mj-lt"/>
              <a:buAutoNum type="romanLcPeriod"/>
              <a:defRPr sz="1500">
                <a:latin typeface="Verdana" panose="020B0604030504040204" pitchFamily="34" charset="0"/>
                <a:ea typeface="Verdana" panose="020B0604030504040204" pitchFamily="34" charset="0"/>
              </a:defRPr>
            </a:lvl5pPr>
          </a:lstStyle>
          <a:p>
            <a:pPr lvl="0"/>
            <a:r>
              <a:rPr lang="nl-NL" dirty="0"/>
              <a:t>Klikken om een quote toe te voegen</a:t>
            </a:r>
          </a:p>
        </p:txBody>
      </p:sp>
      <p:sp>
        <p:nvSpPr>
          <p:cNvPr id="27" name="Tijdelijke aanduiding voor tekst 24">
            <a:extLst>
              <a:ext uri="{FF2B5EF4-FFF2-40B4-BE49-F238E27FC236}">
                <a16:creationId xmlns:a16="http://schemas.microsoft.com/office/drawing/2014/main" id="{E7AE0D83-2332-0DB9-0A1B-2D591BD9D032}"/>
              </a:ext>
            </a:extLst>
          </p:cNvPr>
          <p:cNvSpPr>
            <a:spLocks noGrp="1"/>
          </p:cNvSpPr>
          <p:nvPr>
            <p:ph type="body" sz="quarter" idx="18" hasCustomPrompt="1"/>
          </p:nvPr>
        </p:nvSpPr>
        <p:spPr>
          <a:xfrm>
            <a:off x="1097591" y="4601322"/>
            <a:ext cx="424154" cy="28692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lvl1pPr>
          </a:lstStyle>
          <a:p>
            <a:pPr lvl="0"/>
            <a:r>
              <a:rPr lang="nl-NL" dirty="0"/>
              <a:t>  </a:t>
            </a:r>
          </a:p>
        </p:txBody>
      </p:sp>
      <p:sp>
        <p:nvSpPr>
          <p:cNvPr id="29" name="Tijdelijke aanduiding voor tekst 24">
            <a:extLst>
              <a:ext uri="{FF2B5EF4-FFF2-40B4-BE49-F238E27FC236}">
                <a16:creationId xmlns:a16="http://schemas.microsoft.com/office/drawing/2014/main" id="{FECD68B3-0BB2-71F9-3648-97A2818556CF}"/>
              </a:ext>
            </a:extLst>
          </p:cNvPr>
          <p:cNvSpPr>
            <a:spLocks noGrp="1"/>
          </p:cNvSpPr>
          <p:nvPr>
            <p:ph type="body" sz="quarter" idx="19" hasCustomPrompt="1"/>
          </p:nvPr>
        </p:nvSpPr>
        <p:spPr>
          <a:xfrm rot="10800000">
            <a:off x="10694813" y="5716307"/>
            <a:ext cx="424154" cy="286929"/>
          </a:xfrm>
          <a:blipFill>
            <a:blip r:embed="rId2">
              <a:extLst>
                <a:ext uri="{96DAC541-7B7A-43D3-8B79-37D633B846F1}">
                  <asvg:svgBlip xmlns:asvg="http://schemas.microsoft.com/office/drawing/2016/SVG/main" r:embed="rId3"/>
                </a:ext>
              </a:extLst>
            </a:blip>
            <a:stretch>
              <a:fillRect/>
            </a:stretch>
          </a:blipFill>
        </p:spPr>
        <p:txBody>
          <a:bodyPr/>
          <a:lstStyle>
            <a:lvl1pPr marL="0" indent="0">
              <a:buNone/>
              <a:defRPr/>
            </a:lvl1pPr>
          </a:lstStyle>
          <a:p>
            <a:pPr lvl="0"/>
            <a:r>
              <a:rPr lang="nl-NL" dirty="0"/>
              <a:t>  </a:t>
            </a:r>
          </a:p>
        </p:txBody>
      </p:sp>
      <p:grpSp>
        <p:nvGrpSpPr>
          <p:cNvPr id="30" name="Groep 29">
            <a:extLst>
              <a:ext uri="{FF2B5EF4-FFF2-40B4-BE49-F238E27FC236}">
                <a16:creationId xmlns:a16="http://schemas.microsoft.com/office/drawing/2014/main" id="{1856F0D2-941D-A1CE-B7EE-67764B4B9A51}"/>
              </a:ext>
            </a:extLst>
          </p:cNvPr>
          <p:cNvGrpSpPr/>
          <p:nvPr userDrawn="1"/>
        </p:nvGrpSpPr>
        <p:grpSpPr>
          <a:xfrm>
            <a:off x="-3620530" y="2"/>
            <a:ext cx="3527668" cy="3816560"/>
            <a:chOff x="-3913429" y="2864654"/>
            <a:chExt cx="3820567" cy="3816560"/>
          </a:xfrm>
        </p:grpSpPr>
        <p:sp>
          <p:nvSpPr>
            <p:cNvPr id="31" name="Rechthoek: afgeronde hoeken 30">
              <a:extLst>
                <a:ext uri="{FF2B5EF4-FFF2-40B4-BE49-F238E27FC236}">
                  <a16:creationId xmlns:a16="http://schemas.microsoft.com/office/drawing/2014/main" id="{47A82414-0EB2-682C-ADBD-C95DAF83E380}"/>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32" name="Rechthoek: afgeronde hoeken 31">
              <a:extLst>
                <a:ext uri="{FF2B5EF4-FFF2-40B4-BE49-F238E27FC236}">
                  <a16:creationId xmlns:a16="http://schemas.microsoft.com/office/drawing/2014/main" id="{FB4A05A5-12BC-B612-1DF5-CA296B54121B}"/>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1863900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slide (versie 1)">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BDD06D4F-DBA3-1BD5-3804-2372DE1BCA00}"/>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 name="Titel 17">
            <a:extLst>
              <a:ext uri="{FF2B5EF4-FFF2-40B4-BE49-F238E27FC236}">
                <a16:creationId xmlns:a16="http://schemas.microsoft.com/office/drawing/2014/main" id="{0EAFCB48-8930-624A-24C6-8ED7D23EA933}"/>
              </a:ext>
            </a:extLst>
          </p:cNvPr>
          <p:cNvSpPr>
            <a:spLocks noGrp="1"/>
          </p:cNvSpPr>
          <p:nvPr>
            <p:ph type="title"/>
          </p:nvPr>
        </p:nvSpPr>
        <p:spPr>
          <a:xfrm>
            <a:off x="658812" y="658811"/>
            <a:ext cx="5442857"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22" name="Tijdelijke aanduiding voor afbeelding 21">
            <a:extLst>
              <a:ext uri="{FF2B5EF4-FFF2-40B4-BE49-F238E27FC236}">
                <a16:creationId xmlns:a16="http://schemas.microsoft.com/office/drawing/2014/main" id="{63EE3E10-5708-B307-4C55-5EE8547982BE}"/>
              </a:ext>
            </a:extLst>
          </p:cNvPr>
          <p:cNvSpPr>
            <a:spLocks noGrp="1"/>
          </p:cNvSpPr>
          <p:nvPr>
            <p:ph type="pic" sz="quarter" idx="13"/>
          </p:nvPr>
        </p:nvSpPr>
        <p:spPr>
          <a:xfrm>
            <a:off x="6457701" y="227013"/>
            <a:ext cx="5507286" cy="6405562"/>
          </a:xfrm>
          <a:custGeom>
            <a:avLst/>
            <a:gdLst>
              <a:gd name="connsiteX0" fmla="*/ 0 w 5507286"/>
              <a:gd name="connsiteY0" fmla="*/ 0 h 6405562"/>
              <a:gd name="connsiteX1" fmla="*/ 5364186 w 5507286"/>
              <a:gd name="connsiteY1" fmla="*/ 0 h 6405562"/>
              <a:gd name="connsiteX2" fmla="*/ 5507286 w 5507286"/>
              <a:gd name="connsiteY2" fmla="*/ 143100 h 6405562"/>
              <a:gd name="connsiteX3" fmla="*/ 5507286 w 5507286"/>
              <a:gd name="connsiteY3" fmla="*/ 6262462 h 6405562"/>
              <a:gd name="connsiteX4" fmla="*/ 5364186 w 5507286"/>
              <a:gd name="connsiteY4" fmla="*/ 6405562 h 6405562"/>
              <a:gd name="connsiteX5" fmla="*/ 0 w 5507286"/>
              <a:gd name="connsiteY5" fmla="*/ 6405562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07286" h="6405562">
                <a:moveTo>
                  <a:pt x="0" y="0"/>
                </a:moveTo>
                <a:lnTo>
                  <a:pt x="5364186" y="0"/>
                </a:lnTo>
                <a:cubicBezTo>
                  <a:pt x="5443218" y="0"/>
                  <a:pt x="5507286" y="64068"/>
                  <a:pt x="5507286" y="143100"/>
                </a:cubicBezTo>
                <a:lnTo>
                  <a:pt x="5507286" y="6262462"/>
                </a:lnTo>
                <a:cubicBezTo>
                  <a:pt x="5507286" y="6341494"/>
                  <a:pt x="5443218" y="6405562"/>
                  <a:pt x="5364186" y="6405562"/>
                </a:cubicBezTo>
                <a:lnTo>
                  <a:pt x="0" y="6405562"/>
                </a:lnTo>
                <a:close/>
              </a:path>
            </a:pathLst>
          </a:custGeom>
          <a:solidFill>
            <a:schemeClr val="accent2"/>
          </a:solidFill>
        </p:spPr>
        <p:txBody>
          <a:bodyPr wrap="square">
            <a:noAutofit/>
          </a:bodyPr>
          <a:lstStyle>
            <a:lvl1pPr marL="0" indent="0">
              <a:buNone/>
              <a:defRPr sz="1200"/>
            </a:lvl1pPr>
          </a:lstStyle>
          <a:p>
            <a:endParaRPr lang="nl-NL" dirty="0"/>
          </a:p>
        </p:txBody>
      </p:sp>
      <p:sp>
        <p:nvSpPr>
          <p:cNvPr id="13" name="Tijdelijke aanduiding voor dianummer 12">
            <a:extLst>
              <a:ext uri="{FF2B5EF4-FFF2-40B4-BE49-F238E27FC236}">
                <a16:creationId xmlns:a16="http://schemas.microsoft.com/office/drawing/2014/main" id="{84C443EA-4507-E2EA-46C5-5BCAA3164F0D}"/>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2" name="Tijdelijke aanduiding voor tekst 8">
            <a:extLst>
              <a:ext uri="{FF2B5EF4-FFF2-40B4-BE49-F238E27FC236}">
                <a16:creationId xmlns:a16="http://schemas.microsoft.com/office/drawing/2014/main" id="{D5F391F6-8D55-9003-B360-8F7A6BA9C7F6}"/>
              </a:ext>
            </a:extLst>
          </p:cNvPr>
          <p:cNvSpPr>
            <a:spLocks noGrp="1"/>
          </p:cNvSpPr>
          <p:nvPr>
            <p:ph type="body" sz="quarter" idx="14"/>
          </p:nvPr>
        </p:nvSpPr>
        <p:spPr>
          <a:xfrm>
            <a:off x="658812" y="1316052"/>
            <a:ext cx="5437188" cy="4883137"/>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6" name="Groep 5">
            <a:extLst>
              <a:ext uri="{FF2B5EF4-FFF2-40B4-BE49-F238E27FC236}">
                <a16:creationId xmlns:a16="http://schemas.microsoft.com/office/drawing/2014/main" id="{46EAAB36-104C-38F8-FC56-4C5C2460BB3C}"/>
              </a:ext>
            </a:extLst>
          </p:cNvPr>
          <p:cNvGrpSpPr/>
          <p:nvPr userDrawn="1"/>
        </p:nvGrpSpPr>
        <p:grpSpPr>
          <a:xfrm>
            <a:off x="-3620530" y="2"/>
            <a:ext cx="3527668" cy="3816560"/>
            <a:chOff x="-3913429" y="2864654"/>
            <a:chExt cx="3820567" cy="3816560"/>
          </a:xfrm>
        </p:grpSpPr>
        <p:sp>
          <p:nvSpPr>
            <p:cNvPr id="7" name="Rechthoek: afgeronde hoeken 6">
              <a:extLst>
                <a:ext uri="{FF2B5EF4-FFF2-40B4-BE49-F238E27FC236}">
                  <a16:creationId xmlns:a16="http://schemas.microsoft.com/office/drawing/2014/main" id="{A2071CB8-28E0-75D8-C3D0-AE84401DEAD0}"/>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8" name="Rechthoek: afgeronde hoeken 7">
              <a:extLst>
                <a:ext uri="{FF2B5EF4-FFF2-40B4-BE49-F238E27FC236}">
                  <a16:creationId xmlns:a16="http://schemas.microsoft.com/office/drawing/2014/main" id="{66406590-DE30-8849-17BE-0578E179A7A8}"/>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grpSp>
        <p:nvGrpSpPr>
          <p:cNvPr id="16" name="Groep 15">
            <a:extLst>
              <a:ext uri="{FF2B5EF4-FFF2-40B4-BE49-F238E27FC236}">
                <a16:creationId xmlns:a16="http://schemas.microsoft.com/office/drawing/2014/main" id="{BFFF1EDD-AF9C-DA0E-8763-DFB2253F44EB}"/>
              </a:ext>
            </a:extLst>
          </p:cNvPr>
          <p:cNvGrpSpPr/>
          <p:nvPr userDrawn="1"/>
        </p:nvGrpSpPr>
        <p:grpSpPr>
          <a:xfrm>
            <a:off x="-3620530" y="3919915"/>
            <a:ext cx="3527668" cy="2938083"/>
            <a:chOff x="-3620530" y="3919915"/>
            <a:chExt cx="3527668" cy="2938083"/>
          </a:xfrm>
        </p:grpSpPr>
        <p:sp>
          <p:nvSpPr>
            <p:cNvPr id="17" name="Rechthoek: afgeronde hoeken 16">
              <a:extLst>
                <a:ext uri="{FF2B5EF4-FFF2-40B4-BE49-F238E27FC236}">
                  <a16:creationId xmlns:a16="http://schemas.microsoft.com/office/drawing/2014/main" id="{EF951E64-DB24-F495-E56B-E693EB8E9FA0}"/>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18" name="Rechthoek: afgeronde hoeken 17">
              <a:extLst>
                <a:ext uri="{FF2B5EF4-FFF2-40B4-BE49-F238E27FC236}">
                  <a16:creationId xmlns:a16="http://schemas.microsoft.com/office/drawing/2014/main" id="{711B465D-1117-2554-1BFE-7AA0E6D994D7}"/>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282788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slide (versie 2)">
    <p:spTree>
      <p:nvGrpSpPr>
        <p:cNvPr id="1" name=""/>
        <p:cNvGrpSpPr/>
        <p:nvPr/>
      </p:nvGrpSpPr>
      <p:grpSpPr>
        <a:xfrm>
          <a:off x="0" y="0"/>
          <a:ext cx="0" cy="0"/>
          <a:chOff x="0" y="0"/>
          <a:chExt cx="0" cy="0"/>
        </a:xfrm>
      </p:grpSpPr>
      <p:sp>
        <p:nvSpPr>
          <p:cNvPr id="11" name="Rechthoek: afgeronde hoeken 10">
            <a:extLst>
              <a:ext uri="{FF2B5EF4-FFF2-40B4-BE49-F238E27FC236}">
                <a16:creationId xmlns:a16="http://schemas.microsoft.com/office/drawing/2014/main" id="{BDD06D4F-DBA3-1BD5-3804-2372DE1BCA00}"/>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ijdelijke aanduiding voor dianummer 12">
            <a:extLst>
              <a:ext uri="{FF2B5EF4-FFF2-40B4-BE49-F238E27FC236}">
                <a16:creationId xmlns:a16="http://schemas.microsoft.com/office/drawing/2014/main" id="{84C443EA-4507-E2EA-46C5-5BCAA3164F0D}"/>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14" name="Titel 17">
            <a:extLst>
              <a:ext uri="{FF2B5EF4-FFF2-40B4-BE49-F238E27FC236}">
                <a16:creationId xmlns:a16="http://schemas.microsoft.com/office/drawing/2014/main" id="{0EAFCB48-8930-624A-24C6-8ED7D23EA933}"/>
              </a:ext>
            </a:extLst>
          </p:cNvPr>
          <p:cNvSpPr>
            <a:spLocks noGrp="1"/>
          </p:cNvSpPr>
          <p:nvPr>
            <p:ph type="title"/>
          </p:nvPr>
        </p:nvSpPr>
        <p:spPr>
          <a:xfrm>
            <a:off x="6096000" y="658811"/>
            <a:ext cx="5442857"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15" name="Tijdelijke aanduiding voor afbeelding 14">
            <a:extLst>
              <a:ext uri="{FF2B5EF4-FFF2-40B4-BE49-F238E27FC236}">
                <a16:creationId xmlns:a16="http://schemas.microsoft.com/office/drawing/2014/main" id="{C204FB72-9F76-8BCC-4EC4-8BBCB333DA06}"/>
              </a:ext>
            </a:extLst>
          </p:cNvPr>
          <p:cNvSpPr>
            <a:spLocks noGrp="1"/>
          </p:cNvSpPr>
          <p:nvPr>
            <p:ph type="pic" sz="quarter" idx="13"/>
          </p:nvPr>
        </p:nvSpPr>
        <p:spPr>
          <a:xfrm>
            <a:off x="227012" y="227013"/>
            <a:ext cx="5507286" cy="6405562"/>
          </a:xfrm>
          <a:custGeom>
            <a:avLst/>
            <a:gdLst>
              <a:gd name="connsiteX0" fmla="*/ 143100 w 5507286"/>
              <a:gd name="connsiteY0" fmla="*/ 0 h 6405562"/>
              <a:gd name="connsiteX1" fmla="*/ 5507286 w 5507286"/>
              <a:gd name="connsiteY1" fmla="*/ 0 h 6405562"/>
              <a:gd name="connsiteX2" fmla="*/ 5507286 w 5507286"/>
              <a:gd name="connsiteY2" fmla="*/ 6405562 h 6405562"/>
              <a:gd name="connsiteX3" fmla="*/ 143100 w 5507286"/>
              <a:gd name="connsiteY3" fmla="*/ 6405562 h 6405562"/>
              <a:gd name="connsiteX4" fmla="*/ 0 w 5507286"/>
              <a:gd name="connsiteY4" fmla="*/ 6262462 h 6405562"/>
              <a:gd name="connsiteX5" fmla="*/ 0 w 5507286"/>
              <a:gd name="connsiteY5" fmla="*/ 143100 h 6405562"/>
              <a:gd name="connsiteX6" fmla="*/ 143100 w 5507286"/>
              <a:gd name="connsiteY6" fmla="*/ 0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07286" h="6405562">
                <a:moveTo>
                  <a:pt x="143100" y="0"/>
                </a:moveTo>
                <a:lnTo>
                  <a:pt x="5507286" y="0"/>
                </a:lnTo>
                <a:lnTo>
                  <a:pt x="5507286" y="6405562"/>
                </a:lnTo>
                <a:lnTo>
                  <a:pt x="143100" y="6405562"/>
                </a:lnTo>
                <a:cubicBezTo>
                  <a:pt x="64068" y="6405562"/>
                  <a:pt x="0" y="6341494"/>
                  <a:pt x="0" y="6262462"/>
                </a:cubicBezTo>
                <a:lnTo>
                  <a:pt x="0" y="143100"/>
                </a:lnTo>
                <a:cubicBezTo>
                  <a:pt x="0" y="64068"/>
                  <a:pt x="64068" y="0"/>
                  <a:pt x="143100" y="0"/>
                </a:cubicBezTo>
                <a:close/>
              </a:path>
            </a:pathLst>
          </a:custGeom>
          <a:solidFill>
            <a:schemeClr val="accent2"/>
          </a:solidFill>
        </p:spPr>
        <p:txBody>
          <a:bodyPr wrap="square">
            <a:noAutofit/>
          </a:bodyPr>
          <a:lstStyle>
            <a:lvl1pPr marL="0" indent="0">
              <a:buNone/>
              <a:defRPr sz="1200"/>
            </a:lvl1pPr>
          </a:lstStyle>
          <a:p>
            <a:endParaRPr lang="nl-NL"/>
          </a:p>
        </p:txBody>
      </p:sp>
      <p:sp>
        <p:nvSpPr>
          <p:cNvPr id="3" name="Tijdelijke aanduiding voor tekst 8">
            <a:extLst>
              <a:ext uri="{FF2B5EF4-FFF2-40B4-BE49-F238E27FC236}">
                <a16:creationId xmlns:a16="http://schemas.microsoft.com/office/drawing/2014/main" id="{BBFF74A6-0E98-A7D1-D783-EC6F89F4BD09}"/>
              </a:ext>
            </a:extLst>
          </p:cNvPr>
          <p:cNvSpPr>
            <a:spLocks noGrp="1"/>
          </p:cNvSpPr>
          <p:nvPr>
            <p:ph type="body" sz="quarter" idx="14"/>
          </p:nvPr>
        </p:nvSpPr>
        <p:spPr>
          <a:xfrm>
            <a:off x="6096000" y="1316052"/>
            <a:ext cx="5442858" cy="4883137"/>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4" name="Groep 3">
            <a:extLst>
              <a:ext uri="{FF2B5EF4-FFF2-40B4-BE49-F238E27FC236}">
                <a16:creationId xmlns:a16="http://schemas.microsoft.com/office/drawing/2014/main" id="{53DA49FA-AC28-70F7-45B9-449D1C85C6EC}"/>
              </a:ext>
            </a:extLst>
          </p:cNvPr>
          <p:cNvGrpSpPr/>
          <p:nvPr userDrawn="1"/>
        </p:nvGrpSpPr>
        <p:grpSpPr>
          <a:xfrm>
            <a:off x="-3620530" y="2"/>
            <a:ext cx="3527668" cy="3816560"/>
            <a:chOff x="-3913429" y="2864654"/>
            <a:chExt cx="3820567" cy="3816560"/>
          </a:xfrm>
        </p:grpSpPr>
        <p:sp>
          <p:nvSpPr>
            <p:cNvPr id="5" name="Rechthoek: afgeronde hoeken 4">
              <a:extLst>
                <a:ext uri="{FF2B5EF4-FFF2-40B4-BE49-F238E27FC236}">
                  <a16:creationId xmlns:a16="http://schemas.microsoft.com/office/drawing/2014/main" id="{1C2C4C16-401B-3496-DBB1-4988918083AF}"/>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6" name="Rechthoek: afgeronde hoeken 5">
              <a:extLst>
                <a:ext uri="{FF2B5EF4-FFF2-40B4-BE49-F238E27FC236}">
                  <a16:creationId xmlns:a16="http://schemas.microsoft.com/office/drawing/2014/main" id="{B5F29901-2DAA-774A-7F26-E80F3150912D}"/>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grpSp>
        <p:nvGrpSpPr>
          <p:cNvPr id="10" name="Groep 9">
            <a:extLst>
              <a:ext uri="{FF2B5EF4-FFF2-40B4-BE49-F238E27FC236}">
                <a16:creationId xmlns:a16="http://schemas.microsoft.com/office/drawing/2014/main" id="{648BAA28-C696-9874-622B-BAF397A6A1CF}"/>
              </a:ext>
            </a:extLst>
          </p:cNvPr>
          <p:cNvGrpSpPr/>
          <p:nvPr userDrawn="1"/>
        </p:nvGrpSpPr>
        <p:grpSpPr>
          <a:xfrm>
            <a:off x="-3620530" y="3919915"/>
            <a:ext cx="3527668" cy="2938083"/>
            <a:chOff x="-3620530" y="3919915"/>
            <a:chExt cx="3527668" cy="2938083"/>
          </a:xfrm>
        </p:grpSpPr>
        <p:sp>
          <p:nvSpPr>
            <p:cNvPr id="16" name="Rechthoek: afgeronde hoeken 15">
              <a:extLst>
                <a:ext uri="{FF2B5EF4-FFF2-40B4-BE49-F238E27FC236}">
                  <a16:creationId xmlns:a16="http://schemas.microsoft.com/office/drawing/2014/main" id="{98039E8C-E751-2CE4-F4BC-3B5859CCEC24}"/>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17" name="Rechthoek: afgeronde hoeken 16">
              <a:extLst>
                <a:ext uri="{FF2B5EF4-FFF2-40B4-BE49-F238E27FC236}">
                  <a16:creationId xmlns:a16="http://schemas.microsoft.com/office/drawing/2014/main" id="{15DC4CC3-8AAC-EE3C-FAFC-E52DC088242F}"/>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1425043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slide (versie 3)">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A1A7BAEC-E6F4-8755-D21D-3C1ADB04201F}"/>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8">
            <a:extLst>
              <a:ext uri="{FF2B5EF4-FFF2-40B4-BE49-F238E27FC236}">
                <a16:creationId xmlns:a16="http://schemas.microsoft.com/office/drawing/2014/main" id="{FB20B780-F2EB-41DD-1AAB-83FCD710F186}"/>
              </a:ext>
            </a:extLst>
          </p:cNvPr>
          <p:cNvSpPr>
            <a:spLocks noGrp="1"/>
          </p:cNvSpPr>
          <p:nvPr>
            <p:ph type="body" sz="quarter" idx="10"/>
          </p:nvPr>
        </p:nvSpPr>
        <p:spPr>
          <a:xfrm>
            <a:off x="658812" y="1316052"/>
            <a:ext cx="7006765" cy="4883137"/>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9" name="Titel 17">
            <a:extLst>
              <a:ext uri="{FF2B5EF4-FFF2-40B4-BE49-F238E27FC236}">
                <a16:creationId xmlns:a16="http://schemas.microsoft.com/office/drawing/2014/main" id="{47213B2B-3985-2C59-B343-AE752D2594C8}"/>
              </a:ext>
            </a:extLst>
          </p:cNvPr>
          <p:cNvSpPr>
            <a:spLocks noGrp="1"/>
          </p:cNvSpPr>
          <p:nvPr>
            <p:ph type="title"/>
          </p:nvPr>
        </p:nvSpPr>
        <p:spPr>
          <a:xfrm>
            <a:off x="658812" y="658811"/>
            <a:ext cx="7006765"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26" name="Tijdelijke aanduiding voor afbeelding 25">
            <a:extLst>
              <a:ext uri="{FF2B5EF4-FFF2-40B4-BE49-F238E27FC236}">
                <a16:creationId xmlns:a16="http://schemas.microsoft.com/office/drawing/2014/main" id="{6188ABFA-6A65-57CC-3853-D0A6CEFFEDC4}"/>
              </a:ext>
            </a:extLst>
          </p:cNvPr>
          <p:cNvSpPr>
            <a:spLocks noGrp="1"/>
          </p:cNvSpPr>
          <p:nvPr>
            <p:ph type="pic" sz="quarter" idx="13"/>
          </p:nvPr>
        </p:nvSpPr>
        <p:spPr>
          <a:xfrm>
            <a:off x="8404529" y="227013"/>
            <a:ext cx="3560458" cy="6405562"/>
          </a:xfrm>
          <a:custGeom>
            <a:avLst/>
            <a:gdLst>
              <a:gd name="connsiteX0" fmla="*/ 0 w 3560458"/>
              <a:gd name="connsiteY0" fmla="*/ 0 h 6405562"/>
              <a:gd name="connsiteX1" fmla="*/ 3417358 w 3560458"/>
              <a:gd name="connsiteY1" fmla="*/ 0 h 6405562"/>
              <a:gd name="connsiteX2" fmla="*/ 3560458 w 3560458"/>
              <a:gd name="connsiteY2" fmla="*/ 143100 h 6405562"/>
              <a:gd name="connsiteX3" fmla="*/ 3560458 w 3560458"/>
              <a:gd name="connsiteY3" fmla="*/ 6262462 h 6405562"/>
              <a:gd name="connsiteX4" fmla="*/ 3417358 w 3560458"/>
              <a:gd name="connsiteY4" fmla="*/ 6405562 h 6405562"/>
              <a:gd name="connsiteX5" fmla="*/ 0 w 3560458"/>
              <a:gd name="connsiteY5" fmla="*/ 6405562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0458" h="6405562">
                <a:moveTo>
                  <a:pt x="0" y="0"/>
                </a:moveTo>
                <a:lnTo>
                  <a:pt x="3417358" y="0"/>
                </a:lnTo>
                <a:cubicBezTo>
                  <a:pt x="3496390" y="0"/>
                  <a:pt x="3560458" y="64068"/>
                  <a:pt x="3560458" y="143100"/>
                </a:cubicBezTo>
                <a:lnTo>
                  <a:pt x="3560458" y="6262462"/>
                </a:lnTo>
                <a:cubicBezTo>
                  <a:pt x="3560458" y="6341494"/>
                  <a:pt x="3496390" y="6405562"/>
                  <a:pt x="3417358" y="6405562"/>
                </a:cubicBezTo>
                <a:lnTo>
                  <a:pt x="0" y="6405562"/>
                </a:lnTo>
                <a:close/>
              </a:path>
            </a:pathLst>
          </a:custGeom>
          <a:solidFill>
            <a:schemeClr val="accent2"/>
          </a:solidFill>
        </p:spPr>
        <p:txBody>
          <a:bodyPr wrap="square">
            <a:noAutofit/>
          </a:bodyPr>
          <a:lstStyle>
            <a:lvl1pPr marL="0" indent="0">
              <a:buNone/>
              <a:defRPr sz="1200"/>
            </a:lvl1pPr>
          </a:lstStyle>
          <a:p>
            <a:endParaRPr lang="nl-NL" dirty="0"/>
          </a:p>
        </p:txBody>
      </p:sp>
      <p:sp>
        <p:nvSpPr>
          <p:cNvPr id="17" name="Tijdelijke aanduiding voor dianummer 16">
            <a:extLst>
              <a:ext uri="{FF2B5EF4-FFF2-40B4-BE49-F238E27FC236}">
                <a16:creationId xmlns:a16="http://schemas.microsoft.com/office/drawing/2014/main" id="{3C643E79-48C2-0401-1BAD-AF6C6FEA5A94}"/>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grpSp>
        <p:nvGrpSpPr>
          <p:cNvPr id="2" name="Groep 1">
            <a:extLst>
              <a:ext uri="{FF2B5EF4-FFF2-40B4-BE49-F238E27FC236}">
                <a16:creationId xmlns:a16="http://schemas.microsoft.com/office/drawing/2014/main" id="{93733581-47E2-FA24-E8F7-EAF22C9A7B51}"/>
              </a:ext>
            </a:extLst>
          </p:cNvPr>
          <p:cNvGrpSpPr/>
          <p:nvPr userDrawn="1"/>
        </p:nvGrpSpPr>
        <p:grpSpPr>
          <a:xfrm>
            <a:off x="-3620530" y="2"/>
            <a:ext cx="3527668" cy="3816560"/>
            <a:chOff x="-3913429" y="2864654"/>
            <a:chExt cx="3820567" cy="3816560"/>
          </a:xfrm>
        </p:grpSpPr>
        <p:sp>
          <p:nvSpPr>
            <p:cNvPr id="3" name="Rechthoek: afgeronde hoeken 2">
              <a:extLst>
                <a:ext uri="{FF2B5EF4-FFF2-40B4-BE49-F238E27FC236}">
                  <a16:creationId xmlns:a16="http://schemas.microsoft.com/office/drawing/2014/main" id="{3AEA456D-AE57-1DA0-6F1D-7297EDC43F7F}"/>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4" name="Rechthoek: afgeronde hoeken 3">
              <a:extLst>
                <a:ext uri="{FF2B5EF4-FFF2-40B4-BE49-F238E27FC236}">
                  <a16:creationId xmlns:a16="http://schemas.microsoft.com/office/drawing/2014/main" id="{C3173C68-B590-29AF-FA11-95BE00ADAAA2}"/>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grpSp>
        <p:nvGrpSpPr>
          <p:cNvPr id="10" name="Groep 9">
            <a:extLst>
              <a:ext uri="{FF2B5EF4-FFF2-40B4-BE49-F238E27FC236}">
                <a16:creationId xmlns:a16="http://schemas.microsoft.com/office/drawing/2014/main" id="{7FADFBF4-6C37-C2ED-FF6A-6AAA9292EBEC}"/>
              </a:ext>
            </a:extLst>
          </p:cNvPr>
          <p:cNvGrpSpPr/>
          <p:nvPr userDrawn="1"/>
        </p:nvGrpSpPr>
        <p:grpSpPr>
          <a:xfrm>
            <a:off x="-3620530" y="3919915"/>
            <a:ext cx="3527668" cy="2938083"/>
            <a:chOff x="-3620530" y="3919915"/>
            <a:chExt cx="3527668" cy="2938083"/>
          </a:xfrm>
        </p:grpSpPr>
        <p:sp>
          <p:nvSpPr>
            <p:cNvPr id="11" name="Rechthoek: afgeronde hoeken 10">
              <a:extLst>
                <a:ext uri="{FF2B5EF4-FFF2-40B4-BE49-F238E27FC236}">
                  <a16:creationId xmlns:a16="http://schemas.microsoft.com/office/drawing/2014/main" id="{1D43BD50-7BA2-DBB3-B716-10F356C38280}"/>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12" name="Rechthoek: afgeronde hoeken 11">
              <a:extLst>
                <a:ext uri="{FF2B5EF4-FFF2-40B4-BE49-F238E27FC236}">
                  <a16:creationId xmlns:a16="http://schemas.microsoft.com/office/drawing/2014/main" id="{9422882B-362E-81D7-8B83-14328E764360}"/>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280602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kkenslide">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A1A7BAEC-E6F4-8755-D21D-3C1ADB04201F}"/>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Titel 17">
            <a:extLst>
              <a:ext uri="{FF2B5EF4-FFF2-40B4-BE49-F238E27FC236}">
                <a16:creationId xmlns:a16="http://schemas.microsoft.com/office/drawing/2014/main" id="{47213B2B-3985-2C59-B343-AE752D2594C8}"/>
              </a:ext>
            </a:extLst>
          </p:cNvPr>
          <p:cNvSpPr>
            <a:spLocks noGrp="1"/>
          </p:cNvSpPr>
          <p:nvPr>
            <p:ph type="title"/>
          </p:nvPr>
        </p:nvSpPr>
        <p:spPr>
          <a:xfrm>
            <a:off x="658812" y="658811"/>
            <a:ext cx="10925033"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17" name="Tijdelijke aanduiding voor dianummer 16">
            <a:extLst>
              <a:ext uri="{FF2B5EF4-FFF2-40B4-BE49-F238E27FC236}">
                <a16:creationId xmlns:a16="http://schemas.microsoft.com/office/drawing/2014/main" id="{3C643E79-48C2-0401-1BAD-AF6C6FEA5A94}"/>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15" name="Rechthoek: afgeronde hoeken 14">
            <a:extLst>
              <a:ext uri="{FF2B5EF4-FFF2-40B4-BE49-F238E27FC236}">
                <a16:creationId xmlns:a16="http://schemas.microsoft.com/office/drawing/2014/main" id="{324098CF-A11E-370A-9E09-DFF458D9BD68}"/>
              </a:ext>
            </a:extLst>
          </p:cNvPr>
          <p:cNvSpPr/>
          <p:nvPr userDrawn="1"/>
        </p:nvSpPr>
        <p:spPr>
          <a:xfrm>
            <a:off x="657701" y="1302269"/>
            <a:ext cx="2513568" cy="4784206"/>
          </a:xfrm>
          <a:prstGeom prst="roundRect">
            <a:avLst>
              <a:gd name="adj" fmla="val 9923"/>
            </a:avLst>
          </a:prstGeom>
          <a:solidFill>
            <a:srgbClr val="FFFFFF"/>
          </a:solidFill>
          <a:ln w="12700" cap="flat">
            <a:noFill/>
            <a:prstDash val="solid"/>
            <a:miter/>
          </a:ln>
        </p:spPr>
        <p:txBody>
          <a:bodyPr rtlCol="0" anchor="ctr"/>
          <a:lstStyle/>
          <a:p>
            <a:endParaRPr lang="nl-NL" dirty="0"/>
          </a:p>
        </p:txBody>
      </p:sp>
      <p:sp>
        <p:nvSpPr>
          <p:cNvPr id="18" name="Tijdelijke aanduiding voor tekst 455">
            <a:extLst>
              <a:ext uri="{FF2B5EF4-FFF2-40B4-BE49-F238E27FC236}">
                <a16:creationId xmlns:a16="http://schemas.microsoft.com/office/drawing/2014/main" id="{FA6B4CD0-3CF0-FEF7-9CA5-898F5DB0D6FC}"/>
              </a:ext>
            </a:extLst>
          </p:cNvPr>
          <p:cNvSpPr>
            <a:spLocks noGrp="1"/>
          </p:cNvSpPr>
          <p:nvPr>
            <p:ph type="body" sz="quarter" idx="17" hasCustomPrompt="1"/>
          </p:nvPr>
        </p:nvSpPr>
        <p:spPr>
          <a:xfrm>
            <a:off x="658812" y="1302269"/>
            <a:ext cx="2512457" cy="1103249"/>
          </a:xfrm>
          <a:prstGeom prst="round2SameRect">
            <a:avLst>
              <a:gd name="adj1" fmla="val 13041"/>
              <a:gd name="adj2" fmla="val 0"/>
            </a:avLst>
          </a:prstGeom>
          <a:solidFill>
            <a:schemeClr val="accent1"/>
          </a:solidFill>
        </p:spPr>
        <p:txBody>
          <a:bodyPr anchor="ctr">
            <a:normAutofit/>
          </a:bodyPr>
          <a:lstStyle>
            <a:lvl1pPr marL="0" indent="0" algn="ctr">
              <a:buNone/>
              <a:defRPr sz="1500" b="1">
                <a:solidFill>
                  <a:schemeClr val="accent5"/>
                </a:solidFill>
                <a:latin typeface="Verdana" panose="020B0604030504040204" pitchFamily="34" charset="0"/>
                <a:ea typeface="Verdana" panose="020B0604030504040204" pitchFamily="34" charset="0"/>
              </a:defRPr>
            </a:lvl1pPr>
          </a:lstStyle>
          <a:p>
            <a:pPr lvl="0"/>
            <a:r>
              <a:rPr lang="nl-NL" dirty="0"/>
              <a:t>Titel komt hier</a:t>
            </a:r>
          </a:p>
        </p:txBody>
      </p:sp>
      <p:sp>
        <p:nvSpPr>
          <p:cNvPr id="22" name="Tijdelijke aanduiding voor tekst 8">
            <a:extLst>
              <a:ext uri="{FF2B5EF4-FFF2-40B4-BE49-F238E27FC236}">
                <a16:creationId xmlns:a16="http://schemas.microsoft.com/office/drawing/2014/main" id="{ED9A1A46-EBE5-57E0-1517-5D965360A0AC}"/>
              </a:ext>
            </a:extLst>
          </p:cNvPr>
          <p:cNvSpPr>
            <a:spLocks noGrp="1"/>
          </p:cNvSpPr>
          <p:nvPr>
            <p:ph type="body" sz="quarter" idx="10"/>
          </p:nvPr>
        </p:nvSpPr>
        <p:spPr>
          <a:xfrm>
            <a:off x="852963" y="2554303"/>
            <a:ext cx="2123044" cy="3351198"/>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33" name="Rechthoek: afgeronde hoeken 32">
            <a:extLst>
              <a:ext uri="{FF2B5EF4-FFF2-40B4-BE49-F238E27FC236}">
                <a16:creationId xmlns:a16="http://schemas.microsoft.com/office/drawing/2014/main" id="{8422FF1A-30C4-CD11-19A7-1F83A3608BB6}"/>
              </a:ext>
            </a:extLst>
          </p:cNvPr>
          <p:cNvSpPr/>
          <p:nvPr userDrawn="1"/>
        </p:nvSpPr>
        <p:spPr>
          <a:xfrm>
            <a:off x="9070277" y="1302269"/>
            <a:ext cx="2513568" cy="4784206"/>
          </a:xfrm>
          <a:prstGeom prst="roundRect">
            <a:avLst>
              <a:gd name="adj" fmla="val 9923"/>
            </a:avLst>
          </a:prstGeom>
          <a:solidFill>
            <a:srgbClr val="FFFFFF"/>
          </a:solidFill>
          <a:ln w="12700" cap="flat">
            <a:noFill/>
            <a:prstDash val="solid"/>
            <a:miter/>
          </a:ln>
        </p:spPr>
        <p:txBody>
          <a:bodyPr rtlCol="0" anchor="ctr"/>
          <a:lstStyle/>
          <a:p>
            <a:endParaRPr lang="nl-NL" dirty="0"/>
          </a:p>
        </p:txBody>
      </p:sp>
      <p:sp>
        <p:nvSpPr>
          <p:cNvPr id="34" name="Tijdelijke aanduiding voor tekst 455">
            <a:extLst>
              <a:ext uri="{FF2B5EF4-FFF2-40B4-BE49-F238E27FC236}">
                <a16:creationId xmlns:a16="http://schemas.microsoft.com/office/drawing/2014/main" id="{3D21248E-1D8F-1C46-7393-FF9DF62AD989}"/>
              </a:ext>
            </a:extLst>
          </p:cNvPr>
          <p:cNvSpPr>
            <a:spLocks noGrp="1"/>
          </p:cNvSpPr>
          <p:nvPr>
            <p:ph type="body" sz="quarter" idx="18" hasCustomPrompt="1"/>
          </p:nvPr>
        </p:nvSpPr>
        <p:spPr>
          <a:xfrm>
            <a:off x="9071388" y="1302269"/>
            <a:ext cx="2512457" cy="1103249"/>
          </a:xfrm>
          <a:prstGeom prst="round2SameRect">
            <a:avLst>
              <a:gd name="adj1" fmla="val 13041"/>
              <a:gd name="adj2" fmla="val 0"/>
            </a:avLst>
          </a:prstGeom>
          <a:solidFill>
            <a:schemeClr val="accent1"/>
          </a:solidFill>
        </p:spPr>
        <p:txBody>
          <a:bodyPr anchor="ctr">
            <a:normAutofit/>
          </a:bodyPr>
          <a:lstStyle>
            <a:lvl1pPr marL="0" indent="0" algn="ctr">
              <a:buNone/>
              <a:defRPr sz="1500" b="1">
                <a:solidFill>
                  <a:schemeClr val="accent5"/>
                </a:solidFill>
                <a:latin typeface="Verdana" panose="020B0604030504040204" pitchFamily="34" charset="0"/>
                <a:ea typeface="Verdana" panose="020B0604030504040204" pitchFamily="34" charset="0"/>
              </a:defRPr>
            </a:lvl1pPr>
          </a:lstStyle>
          <a:p>
            <a:pPr lvl="0"/>
            <a:r>
              <a:rPr lang="nl-NL" dirty="0"/>
              <a:t>Titel komt hier</a:t>
            </a:r>
          </a:p>
        </p:txBody>
      </p:sp>
      <p:sp>
        <p:nvSpPr>
          <p:cNvPr id="35" name="Tijdelijke aanduiding voor tekst 8">
            <a:extLst>
              <a:ext uri="{FF2B5EF4-FFF2-40B4-BE49-F238E27FC236}">
                <a16:creationId xmlns:a16="http://schemas.microsoft.com/office/drawing/2014/main" id="{89FDBE12-24E9-ADB6-AE3D-C3E7E6178881}"/>
              </a:ext>
            </a:extLst>
          </p:cNvPr>
          <p:cNvSpPr>
            <a:spLocks noGrp="1"/>
          </p:cNvSpPr>
          <p:nvPr>
            <p:ph type="body" sz="quarter" idx="19"/>
          </p:nvPr>
        </p:nvSpPr>
        <p:spPr>
          <a:xfrm>
            <a:off x="9265539" y="2554303"/>
            <a:ext cx="2123044" cy="3351198"/>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36" name="Rechthoek: afgeronde hoeken 35">
            <a:extLst>
              <a:ext uri="{FF2B5EF4-FFF2-40B4-BE49-F238E27FC236}">
                <a16:creationId xmlns:a16="http://schemas.microsoft.com/office/drawing/2014/main" id="{C65CEBA7-7821-8DBF-F9B0-72A415322917}"/>
              </a:ext>
            </a:extLst>
          </p:cNvPr>
          <p:cNvSpPr/>
          <p:nvPr userDrawn="1"/>
        </p:nvSpPr>
        <p:spPr>
          <a:xfrm>
            <a:off x="6273297" y="1302269"/>
            <a:ext cx="2513568" cy="4784206"/>
          </a:xfrm>
          <a:prstGeom prst="roundRect">
            <a:avLst>
              <a:gd name="adj" fmla="val 9923"/>
            </a:avLst>
          </a:prstGeom>
          <a:solidFill>
            <a:srgbClr val="FFFFFF"/>
          </a:solidFill>
          <a:ln w="12700" cap="flat">
            <a:noFill/>
            <a:prstDash val="solid"/>
            <a:miter/>
          </a:ln>
        </p:spPr>
        <p:txBody>
          <a:bodyPr rtlCol="0" anchor="ctr"/>
          <a:lstStyle/>
          <a:p>
            <a:endParaRPr lang="nl-NL" dirty="0"/>
          </a:p>
        </p:txBody>
      </p:sp>
      <p:sp>
        <p:nvSpPr>
          <p:cNvPr id="37" name="Tijdelijke aanduiding voor tekst 455">
            <a:extLst>
              <a:ext uri="{FF2B5EF4-FFF2-40B4-BE49-F238E27FC236}">
                <a16:creationId xmlns:a16="http://schemas.microsoft.com/office/drawing/2014/main" id="{8C3EB00B-8693-B254-8FF4-78518C9F8777}"/>
              </a:ext>
            </a:extLst>
          </p:cNvPr>
          <p:cNvSpPr>
            <a:spLocks noGrp="1"/>
          </p:cNvSpPr>
          <p:nvPr>
            <p:ph type="body" sz="quarter" idx="20" hasCustomPrompt="1"/>
          </p:nvPr>
        </p:nvSpPr>
        <p:spPr>
          <a:xfrm>
            <a:off x="6267196" y="1302269"/>
            <a:ext cx="2512457" cy="1103249"/>
          </a:xfrm>
          <a:prstGeom prst="round2SameRect">
            <a:avLst>
              <a:gd name="adj1" fmla="val 13041"/>
              <a:gd name="adj2" fmla="val 0"/>
            </a:avLst>
          </a:prstGeom>
          <a:solidFill>
            <a:schemeClr val="accent1"/>
          </a:solidFill>
        </p:spPr>
        <p:txBody>
          <a:bodyPr anchor="ctr">
            <a:normAutofit/>
          </a:bodyPr>
          <a:lstStyle>
            <a:lvl1pPr marL="0" indent="0" algn="ctr">
              <a:buNone/>
              <a:defRPr sz="1500" b="1">
                <a:solidFill>
                  <a:schemeClr val="accent5"/>
                </a:solidFill>
                <a:latin typeface="Verdana" panose="020B0604030504040204" pitchFamily="34" charset="0"/>
                <a:ea typeface="Verdana" panose="020B0604030504040204" pitchFamily="34" charset="0"/>
              </a:defRPr>
            </a:lvl1pPr>
          </a:lstStyle>
          <a:p>
            <a:pPr lvl="0"/>
            <a:r>
              <a:rPr lang="nl-NL" dirty="0"/>
              <a:t>Titel komt hier</a:t>
            </a:r>
          </a:p>
        </p:txBody>
      </p:sp>
      <p:sp>
        <p:nvSpPr>
          <p:cNvPr id="38" name="Tijdelijke aanduiding voor tekst 8">
            <a:extLst>
              <a:ext uri="{FF2B5EF4-FFF2-40B4-BE49-F238E27FC236}">
                <a16:creationId xmlns:a16="http://schemas.microsoft.com/office/drawing/2014/main" id="{7077E7C4-B08C-CAE0-C1C9-EC6E6567A6B9}"/>
              </a:ext>
            </a:extLst>
          </p:cNvPr>
          <p:cNvSpPr>
            <a:spLocks noGrp="1"/>
          </p:cNvSpPr>
          <p:nvPr>
            <p:ph type="body" sz="quarter" idx="21"/>
          </p:nvPr>
        </p:nvSpPr>
        <p:spPr>
          <a:xfrm>
            <a:off x="6468559" y="2554303"/>
            <a:ext cx="2123044" cy="3351198"/>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39" name="Rechthoek: afgeronde hoeken 38">
            <a:extLst>
              <a:ext uri="{FF2B5EF4-FFF2-40B4-BE49-F238E27FC236}">
                <a16:creationId xmlns:a16="http://schemas.microsoft.com/office/drawing/2014/main" id="{2BDE2FEC-A4C9-98CD-D2A2-7DF656536FD9}"/>
              </a:ext>
            </a:extLst>
          </p:cNvPr>
          <p:cNvSpPr/>
          <p:nvPr userDrawn="1"/>
        </p:nvSpPr>
        <p:spPr>
          <a:xfrm>
            <a:off x="3461865" y="1302269"/>
            <a:ext cx="2513568" cy="4784206"/>
          </a:xfrm>
          <a:prstGeom prst="roundRect">
            <a:avLst>
              <a:gd name="adj" fmla="val 9923"/>
            </a:avLst>
          </a:prstGeom>
          <a:solidFill>
            <a:srgbClr val="FFFFFF"/>
          </a:solidFill>
          <a:ln w="12700" cap="flat">
            <a:noFill/>
            <a:prstDash val="solid"/>
            <a:miter/>
          </a:ln>
        </p:spPr>
        <p:txBody>
          <a:bodyPr rtlCol="0" anchor="ctr"/>
          <a:lstStyle/>
          <a:p>
            <a:endParaRPr lang="nl-NL" dirty="0"/>
          </a:p>
        </p:txBody>
      </p:sp>
      <p:sp>
        <p:nvSpPr>
          <p:cNvPr id="40" name="Tijdelijke aanduiding voor tekst 455">
            <a:extLst>
              <a:ext uri="{FF2B5EF4-FFF2-40B4-BE49-F238E27FC236}">
                <a16:creationId xmlns:a16="http://schemas.microsoft.com/office/drawing/2014/main" id="{030C7D01-9263-A9A9-5BB2-DA1ED037893F}"/>
              </a:ext>
            </a:extLst>
          </p:cNvPr>
          <p:cNvSpPr>
            <a:spLocks noGrp="1"/>
          </p:cNvSpPr>
          <p:nvPr>
            <p:ph type="body" sz="quarter" idx="22" hasCustomPrompt="1"/>
          </p:nvPr>
        </p:nvSpPr>
        <p:spPr>
          <a:xfrm>
            <a:off x="3463004" y="1302269"/>
            <a:ext cx="2512457" cy="1103249"/>
          </a:xfrm>
          <a:prstGeom prst="round2SameRect">
            <a:avLst>
              <a:gd name="adj1" fmla="val 13041"/>
              <a:gd name="adj2" fmla="val 0"/>
            </a:avLst>
          </a:prstGeom>
          <a:solidFill>
            <a:schemeClr val="accent1"/>
          </a:solidFill>
        </p:spPr>
        <p:txBody>
          <a:bodyPr anchor="ctr">
            <a:normAutofit/>
          </a:bodyPr>
          <a:lstStyle>
            <a:lvl1pPr marL="0" indent="0" algn="ctr">
              <a:buNone/>
              <a:defRPr sz="1500" b="1">
                <a:solidFill>
                  <a:schemeClr val="accent5"/>
                </a:solidFill>
                <a:latin typeface="Verdana" panose="020B0604030504040204" pitchFamily="34" charset="0"/>
                <a:ea typeface="Verdana" panose="020B0604030504040204" pitchFamily="34" charset="0"/>
              </a:defRPr>
            </a:lvl1pPr>
          </a:lstStyle>
          <a:p>
            <a:pPr lvl="0"/>
            <a:r>
              <a:rPr lang="nl-NL" dirty="0"/>
              <a:t>Titel komt hier</a:t>
            </a:r>
          </a:p>
        </p:txBody>
      </p:sp>
      <p:sp>
        <p:nvSpPr>
          <p:cNvPr id="41" name="Tijdelijke aanduiding voor tekst 8">
            <a:extLst>
              <a:ext uri="{FF2B5EF4-FFF2-40B4-BE49-F238E27FC236}">
                <a16:creationId xmlns:a16="http://schemas.microsoft.com/office/drawing/2014/main" id="{A2DB6957-450B-7A48-2A7B-61285F75A751}"/>
              </a:ext>
            </a:extLst>
          </p:cNvPr>
          <p:cNvSpPr>
            <a:spLocks noGrp="1"/>
          </p:cNvSpPr>
          <p:nvPr>
            <p:ph type="body" sz="quarter" idx="23"/>
          </p:nvPr>
        </p:nvSpPr>
        <p:spPr>
          <a:xfrm>
            <a:off x="3657127" y="2554303"/>
            <a:ext cx="2123044" cy="3351198"/>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48" name="Groep 47">
            <a:extLst>
              <a:ext uri="{FF2B5EF4-FFF2-40B4-BE49-F238E27FC236}">
                <a16:creationId xmlns:a16="http://schemas.microsoft.com/office/drawing/2014/main" id="{1170D1F4-4D60-31CB-BC7A-F5D1B00323D8}"/>
              </a:ext>
            </a:extLst>
          </p:cNvPr>
          <p:cNvGrpSpPr/>
          <p:nvPr userDrawn="1"/>
        </p:nvGrpSpPr>
        <p:grpSpPr>
          <a:xfrm>
            <a:off x="-3620530" y="0"/>
            <a:ext cx="3527668" cy="2938083"/>
            <a:chOff x="-3620530" y="3919915"/>
            <a:chExt cx="3527668" cy="2938083"/>
          </a:xfrm>
        </p:grpSpPr>
        <p:sp>
          <p:nvSpPr>
            <p:cNvPr id="49" name="Rechthoek: afgeronde hoeken 48">
              <a:extLst>
                <a:ext uri="{FF2B5EF4-FFF2-40B4-BE49-F238E27FC236}">
                  <a16:creationId xmlns:a16="http://schemas.microsoft.com/office/drawing/2014/main" id="{47567CF6-9EE5-80AE-F8BB-453BB41EF9DD}"/>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50" name="Rechthoek: afgeronde hoeken 49">
              <a:extLst>
                <a:ext uri="{FF2B5EF4-FFF2-40B4-BE49-F238E27FC236}">
                  <a16:creationId xmlns:a16="http://schemas.microsoft.com/office/drawing/2014/main" id="{119E9D81-C86D-FED9-4E1D-0A5B06B8ECF3}"/>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3725413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A1A7BAEC-E6F4-8755-D21D-3C1ADB04201F}"/>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5" name="Vrije vorm: vorm 34">
            <a:extLst>
              <a:ext uri="{FF2B5EF4-FFF2-40B4-BE49-F238E27FC236}">
                <a16:creationId xmlns:a16="http://schemas.microsoft.com/office/drawing/2014/main" id="{E167AEE4-68F1-48E1-8A6B-D9A47226CA1F}"/>
              </a:ext>
            </a:extLst>
          </p:cNvPr>
          <p:cNvSpPr/>
          <p:nvPr userDrawn="1"/>
        </p:nvSpPr>
        <p:spPr>
          <a:xfrm>
            <a:off x="8404529" y="227013"/>
            <a:ext cx="3560458" cy="6405562"/>
          </a:xfrm>
          <a:custGeom>
            <a:avLst/>
            <a:gdLst>
              <a:gd name="connsiteX0" fmla="*/ 0 w 3560458"/>
              <a:gd name="connsiteY0" fmla="*/ 0 h 6405562"/>
              <a:gd name="connsiteX1" fmla="*/ 3417358 w 3560458"/>
              <a:gd name="connsiteY1" fmla="*/ 0 h 6405562"/>
              <a:gd name="connsiteX2" fmla="*/ 3560458 w 3560458"/>
              <a:gd name="connsiteY2" fmla="*/ 143100 h 6405562"/>
              <a:gd name="connsiteX3" fmla="*/ 3560458 w 3560458"/>
              <a:gd name="connsiteY3" fmla="*/ 6262462 h 6405562"/>
              <a:gd name="connsiteX4" fmla="*/ 3417358 w 3560458"/>
              <a:gd name="connsiteY4" fmla="*/ 6405562 h 6405562"/>
              <a:gd name="connsiteX5" fmla="*/ 0 w 3560458"/>
              <a:gd name="connsiteY5" fmla="*/ 6405562 h 6405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60458" h="6405562">
                <a:moveTo>
                  <a:pt x="0" y="0"/>
                </a:moveTo>
                <a:lnTo>
                  <a:pt x="3417358" y="0"/>
                </a:lnTo>
                <a:cubicBezTo>
                  <a:pt x="3496390" y="0"/>
                  <a:pt x="3560458" y="64068"/>
                  <a:pt x="3560458" y="143100"/>
                </a:cubicBezTo>
                <a:lnTo>
                  <a:pt x="3560458" y="6262462"/>
                </a:lnTo>
                <a:cubicBezTo>
                  <a:pt x="3560458" y="6341494"/>
                  <a:pt x="3496390" y="6405562"/>
                  <a:pt x="3417358" y="6405562"/>
                </a:cubicBezTo>
                <a:lnTo>
                  <a:pt x="0" y="640556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nl-NL"/>
          </a:p>
        </p:txBody>
      </p:sp>
      <p:pic>
        <p:nvPicPr>
          <p:cNvPr id="39" name="Afbeelding 38">
            <a:extLst>
              <a:ext uri="{FF2B5EF4-FFF2-40B4-BE49-F238E27FC236}">
                <a16:creationId xmlns:a16="http://schemas.microsoft.com/office/drawing/2014/main" id="{B7071563-A6CD-1B2C-34FC-6D18AC2D2EA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877241" y="1689462"/>
            <a:ext cx="6087746" cy="3665948"/>
          </a:xfrm>
          <a:prstGeom prst="rect">
            <a:avLst/>
          </a:prstGeom>
        </p:spPr>
      </p:pic>
      <p:sp>
        <p:nvSpPr>
          <p:cNvPr id="19" name="Titel 17">
            <a:extLst>
              <a:ext uri="{FF2B5EF4-FFF2-40B4-BE49-F238E27FC236}">
                <a16:creationId xmlns:a16="http://schemas.microsoft.com/office/drawing/2014/main" id="{47213B2B-3985-2C59-B343-AE752D2594C8}"/>
              </a:ext>
            </a:extLst>
          </p:cNvPr>
          <p:cNvSpPr>
            <a:spLocks noGrp="1"/>
          </p:cNvSpPr>
          <p:nvPr>
            <p:ph type="title"/>
          </p:nvPr>
        </p:nvSpPr>
        <p:spPr>
          <a:xfrm>
            <a:off x="658812" y="658811"/>
            <a:ext cx="5218575"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17" name="Tijdelijke aanduiding voor dianummer 16">
            <a:extLst>
              <a:ext uri="{FF2B5EF4-FFF2-40B4-BE49-F238E27FC236}">
                <a16:creationId xmlns:a16="http://schemas.microsoft.com/office/drawing/2014/main" id="{3C643E79-48C2-0401-1BAD-AF6C6FEA5A94}"/>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29" name="Tijdelijke aanduiding voor afbeelding 27">
            <a:extLst>
              <a:ext uri="{FF2B5EF4-FFF2-40B4-BE49-F238E27FC236}">
                <a16:creationId xmlns:a16="http://schemas.microsoft.com/office/drawing/2014/main" id="{4A2576C7-BBE5-64CE-B457-CF073435DA5D}"/>
              </a:ext>
            </a:extLst>
          </p:cNvPr>
          <p:cNvSpPr>
            <a:spLocks noGrp="1"/>
          </p:cNvSpPr>
          <p:nvPr>
            <p:ph type="pic" sz="quarter" idx="15"/>
          </p:nvPr>
        </p:nvSpPr>
        <p:spPr>
          <a:xfrm>
            <a:off x="6794832" y="1927860"/>
            <a:ext cx="4384800" cy="2872740"/>
          </a:xfrm>
          <a:custGeom>
            <a:avLst/>
            <a:gdLst>
              <a:gd name="connsiteX0" fmla="*/ 137346 w 4389120"/>
              <a:gd name="connsiteY0" fmla="*/ 0 h 2872740"/>
              <a:gd name="connsiteX1" fmla="*/ 4251774 w 4389120"/>
              <a:gd name="connsiteY1" fmla="*/ 0 h 2872740"/>
              <a:gd name="connsiteX2" fmla="*/ 4389120 w 4389120"/>
              <a:gd name="connsiteY2" fmla="*/ 137346 h 2872740"/>
              <a:gd name="connsiteX3" fmla="*/ 4389120 w 4389120"/>
              <a:gd name="connsiteY3" fmla="*/ 2872740 h 2872740"/>
              <a:gd name="connsiteX4" fmla="*/ 0 w 4389120"/>
              <a:gd name="connsiteY4" fmla="*/ 2872740 h 2872740"/>
              <a:gd name="connsiteX5" fmla="*/ 0 w 4389120"/>
              <a:gd name="connsiteY5" fmla="*/ 137346 h 2872740"/>
              <a:gd name="connsiteX6" fmla="*/ 137346 w 4389120"/>
              <a:gd name="connsiteY6" fmla="*/ 0 h 2872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89120" h="2872740">
                <a:moveTo>
                  <a:pt x="137346" y="0"/>
                </a:moveTo>
                <a:lnTo>
                  <a:pt x="4251774" y="0"/>
                </a:lnTo>
                <a:cubicBezTo>
                  <a:pt x="4327628" y="0"/>
                  <a:pt x="4389120" y="61492"/>
                  <a:pt x="4389120" y="137346"/>
                </a:cubicBezTo>
                <a:lnTo>
                  <a:pt x="4389120" y="2872740"/>
                </a:lnTo>
                <a:lnTo>
                  <a:pt x="0" y="2872740"/>
                </a:lnTo>
                <a:lnTo>
                  <a:pt x="0" y="137346"/>
                </a:lnTo>
                <a:cubicBezTo>
                  <a:pt x="0" y="61492"/>
                  <a:pt x="61492" y="0"/>
                  <a:pt x="137346" y="0"/>
                </a:cubicBezTo>
                <a:close/>
              </a:path>
            </a:pathLst>
          </a:custGeom>
          <a:solidFill>
            <a:schemeClr val="accent2"/>
          </a:solidFill>
        </p:spPr>
        <p:txBody>
          <a:bodyPr wrap="square" anchor="ctr">
            <a:noAutofit/>
          </a:bodyPr>
          <a:lstStyle>
            <a:lvl1pPr marL="0" indent="0" algn="ctr">
              <a:buNone/>
              <a:defRPr/>
            </a:lvl1pPr>
          </a:lstStyle>
          <a:p>
            <a:endParaRPr lang="nl-NL" dirty="0"/>
          </a:p>
        </p:txBody>
      </p:sp>
      <p:sp>
        <p:nvSpPr>
          <p:cNvPr id="2" name="Tijdelijke aanduiding voor tekst 8">
            <a:extLst>
              <a:ext uri="{FF2B5EF4-FFF2-40B4-BE49-F238E27FC236}">
                <a16:creationId xmlns:a16="http://schemas.microsoft.com/office/drawing/2014/main" id="{4FF639D6-C025-4780-E042-982F39C2E7C4}"/>
              </a:ext>
            </a:extLst>
          </p:cNvPr>
          <p:cNvSpPr>
            <a:spLocks noGrp="1"/>
          </p:cNvSpPr>
          <p:nvPr>
            <p:ph type="body" sz="quarter" idx="10"/>
          </p:nvPr>
        </p:nvSpPr>
        <p:spPr>
          <a:xfrm>
            <a:off x="658812" y="1316052"/>
            <a:ext cx="5218429" cy="4883137"/>
          </a:xfrm>
        </p:spPr>
        <p:txBody>
          <a:bodyPr lIns="0" tIns="0" rIns="0" bIns="0">
            <a:normAutofit/>
          </a:bodyPr>
          <a:lstStyle>
            <a:lvl1pPr marL="269875" indent="-269875">
              <a:buFont typeface="Arial" panose="020B0604020202020204" pitchFamily="34" charset="0"/>
              <a:buChar char="•"/>
              <a:defRPr sz="1500">
                <a:solidFill>
                  <a:schemeClr val="accent1"/>
                </a:solidFill>
                <a:latin typeface="Verdana" panose="020B0604030504040204" pitchFamily="34" charset="0"/>
                <a:ea typeface="Verdana" panose="020B0604030504040204" pitchFamily="34" charset="0"/>
              </a:defRPr>
            </a:lvl1pPr>
            <a:lvl2pPr marL="715963" indent="-258763">
              <a:buFont typeface="Calibri" panose="020F0502020204030204" pitchFamily="34" charset="0"/>
              <a:buChar char="-"/>
              <a:defRPr sz="1500">
                <a:solidFill>
                  <a:schemeClr val="accent1"/>
                </a:solidFill>
                <a:latin typeface="Verdana" panose="020B0604030504040204" pitchFamily="34" charset="0"/>
                <a:ea typeface="Verdana" panose="020B0604030504040204" pitchFamily="34" charset="0"/>
              </a:defRPr>
            </a:lvl2pPr>
            <a:lvl3pPr marL="1168400" indent="-254000">
              <a:buFont typeface="Verdana" panose="020B0604030504040204" pitchFamily="34" charset="0"/>
              <a:buChar char="›"/>
              <a:defRPr sz="1500">
                <a:solidFill>
                  <a:schemeClr val="accent1"/>
                </a:solidFill>
                <a:latin typeface="Verdana" panose="020B0604030504040204" pitchFamily="34" charset="0"/>
                <a:ea typeface="Verdana" panose="020B0604030504040204" pitchFamily="34" charset="0"/>
              </a:defRPr>
            </a:lvl3pPr>
            <a:lvl4pPr marL="1714500" indent="-342900">
              <a:buFont typeface="+mj-lt"/>
              <a:buAutoNum type="alphaLcPeriod"/>
              <a:defRPr sz="1500">
                <a:solidFill>
                  <a:schemeClr val="accent1"/>
                </a:solidFill>
                <a:latin typeface="Verdana" panose="020B0604030504040204" pitchFamily="34" charset="0"/>
                <a:ea typeface="Verdana" panose="020B0604030504040204" pitchFamily="34" charset="0"/>
              </a:defRPr>
            </a:lvl4pPr>
            <a:lvl5pPr marL="2228850" indent="-400050">
              <a:buFont typeface="+mj-lt"/>
              <a:buAutoNum type="romanLcPeriod"/>
              <a:defRPr sz="1500">
                <a:solidFill>
                  <a:schemeClr val="accent1"/>
                </a:solidFill>
                <a:latin typeface="Verdana" panose="020B0604030504040204" pitchFamily="34" charset="0"/>
                <a:ea typeface="Verdana" panose="020B0604030504040204" pitchFamily="34" charset="0"/>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grpSp>
        <p:nvGrpSpPr>
          <p:cNvPr id="3" name="Groep 2">
            <a:extLst>
              <a:ext uri="{FF2B5EF4-FFF2-40B4-BE49-F238E27FC236}">
                <a16:creationId xmlns:a16="http://schemas.microsoft.com/office/drawing/2014/main" id="{EC974DC9-620A-6391-5808-3B64F7225497}"/>
              </a:ext>
            </a:extLst>
          </p:cNvPr>
          <p:cNvGrpSpPr/>
          <p:nvPr userDrawn="1"/>
        </p:nvGrpSpPr>
        <p:grpSpPr>
          <a:xfrm>
            <a:off x="-3620530" y="2"/>
            <a:ext cx="3527668" cy="3816560"/>
            <a:chOff x="-3913429" y="2864654"/>
            <a:chExt cx="3820567" cy="3816560"/>
          </a:xfrm>
        </p:grpSpPr>
        <p:sp>
          <p:nvSpPr>
            <p:cNvPr id="4" name="Rechthoek: afgeronde hoeken 3">
              <a:extLst>
                <a:ext uri="{FF2B5EF4-FFF2-40B4-BE49-F238E27FC236}">
                  <a16:creationId xmlns:a16="http://schemas.microsoft.com/office/drawing/2014/main" id="{6937F782-30F2-FD7C-690A-BED2C15C8754}"/>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5" name="Rechthoek: afgeronde hoeken 4">
              <a:extLst>
                <a:ext uri="{FF2B5EF4-FFF2-40B4-BE49-F238E27FC236}">
                  <a16:creationId xmlns:a16="http://schemas.microsoft.com/office/drawing/2014/main" id="{14A544E8-5AA2-B65F-56DB-D37235B332A4}"/>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grpSp>
        <p:nvGrpSpPr>
          <p:cNvPr id="6" name="Groep 5">
            <a:extLst>
              <a:ext uri="{FF2B5EF4-FFF2-40B4-BE49-F238E27FC236}">
                <a16:creationId xmlns:a16="http://schemas.microsoft.com/office/drawing/2014/main" id="{9F25AB18-45FA-8CE4-16B2-047D43721E33}"/>
              </a:ext>
            </a:extLst>
          </p:cNvPr>
          <p:cNvGrpSpPr/>
          <p:nvPr userDrawn="1"/>
        </p:nvGrpSpPr>
        <p:grpSpPr>
          <a:xfrm>
            <a:off x="-3620530" y="3919915"/>
            <a:ext cx="3527668" cy="2938083"/>
            <a:chOff x="-3620530" y="3919915"/>
            <a:chExt cx="3527668" cy="2938083"/>
          </a:xfrm>
        </p:grpSpPr>
        <p:sp>
          <p:nvSpPr>
            <p:cNvPr id="8" name="Rechthoek: afgeronde hoeken 7">
              <a:extLst>
                <a:ext uri="{FF2B5EF4-FFF2-40B4-BE49-F238E27FC236}">
                  <a16:creationId xmlns:a16="http://schemas.microsoft.com/office/drawing/2014/main" id="{4D5B0876-E591-EB7E-29FA-1A85C07FFF12}"/>
                </a:ext>
              </a:extLst>
            </p:cNvPr>
            <p:cNvSpPr/>
            <p:nvPr userDrawn="1"/>
          </p:nvSpPr>
          <p:spPr>
            <a:xfrm>
              <a:off x="-3620530" y="4399236"/>
              <a:ext cx="3527668" cy="2458762"/>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In een tekstvak kun je werken met verschillende niveaus. Dit houdt in dat een opsommingsteken iets naar rechts verspringt en de tekst iets kleiner kan worden. Dit ligt aan de vooraf ingestelde tekstopmaak. </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laat je opsommingsteken inspringen door eerst op ‘’Enter’’ te drukken, zodat er een nieuwe opsommingsteken komt, en daarna direct op ‘’Tab’’ te drukken </a:t>
              </a:r>
              <a:r>
                <a:rPr lang="nl-NL" sz="900" b="0" i="1" dirty="0">
                  <a:latin typeface="+mn-lt"/>
                  <a:cs typeface="Arial" panose="020B0604020202020204" pitchFamily="34" charset="0"/>
                </a:rPr>
                <a:t>(‘’Tab’’ zit linksboven op je toetsenbord).</a:t>
              </a:r>
            </a:p>
            <a:p>
              <a:pPr marL="171450" indent="-171450">
                <a:spcAft>
                  <a:spcPts val="400"/>
                </a:spcAft>
                <a:buClr>
                  <a:schemeClr val="tx1"/>
                </a:buClr>
                <a:buFont typeface="Arial" panose="020B0604020202020204" pitchFamily="34" charset="0"/>
                <a:buChar char="•"/>
              </a:pPr>
              <a:r>
                <a:rPr lang="nl-NL" sz="1000" b="0" dirty="0">
                  <a:latin typeface="+mn-lt"/>
                  <a:cs typeface="Arial" panose="020B0604020202020204" pitchFamily="34" charset="0"/>
                </a:rPr>
                <a:t>Je kunt ook een opsommingsteken laten terugspringen. Ga hiervoor naar “Alinea” </a:t>
              </a:r>
              <a:r>
                <a:rPr lang="nl-NL" sz="900" b="0" i="1" dirty="0">
                  <a:latin typeface="+mn-lt"/>
                  <a:cs typeface="Arial" panose="020B0604020202020204" pitchFamily="34" charset="0"/>
                </a:rPr>
                <a:t>(onder start) </a:t>
              </a:r>
              <a:r>
                <a:rPr lang="nl-NL" sz="1000" b="0" dirty="0">
                  <a:latin typeface="+mn-lt"/>
                  <a:cs typeface="Arial" panose="020B0604020202020204" pitchFamily="34" charset="0"/>
                </a:rPr>
                <a:t>en klik op het icoon “Lijstniveau verlagen”. In totaal hebben we 5 niveaus toegevoegd; Bullet, Streepje, Pijl, Letters en Romeinse cijfers. </a:t>
              </a:r>
            </a:p>
          </p:txBody>
        </p:sp>
        <p:sp>
          <p:nvSpPr>
            <p:cNvPr id="10" name="Rechthoek: afgeronde hoeken 9">
              <a:extLst>
                <a:ext uri="{FF2B5EF4-FFF2-40B4-BE49-F238E27FC236}">
                  <a16:creationId xmlns:a16="http://schemas.microsoft.com/office/drawing/2014/main" id="{98802841-D897-8C79-EE53-E9C96246C5F5}"/>
                </a:ext>
              </a:extLst>
            </p:cNvPr>
            <p:cNvSpPr/>
            <p:nvPr userDrawn="1"/>
          </p:nvSpPr>
          <p:spPr>
            <a:xfrm>
              <a:off x="-3620530" y="3919915"/>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400" b="1" dirty="0">
                  <a:solidFill>
                    <a:schemeClr val="bg1"/>
                  </a:solidFill>
                  <a:latin typeface="+mn-lt"/>
                  <a:cs typeface="Arial" panose="020B0604020202020204" pitchFamily="34" charset="0"/>
                </a:rPr>
                <a:t>Werken in een tekstvak (niveaus)</a:t>
              </a:r>
              <a:endParaRPr lang="nl-NL" sz="9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153598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collage">
    <p:spTree>
      <p:nvGrpSpPr>
        <p:cNvPr id="1" name=""/>
        <p:cNvGrpSpPr/>
        <p:nvPr/>
      </p:nvGrpSpPr>
      <p:grpSpPr>
        <a:xfrm>
          <a:off x="0" y="0"/>
          <a:ext cx="0" cy="0"/>
          <a:chOff x="0" y="0"/>
          <a:chExt cx="0" cy="0"/>
        </a:xfrm>
      </p:grpSpPr>
      <p:sp>
        <p:nvSpPr>
          <p:cNvPr id="7" name="Rechthoek: afgeronde hoeken 6">
            <a:extLst>
              <a:ext uri="{FF2B5EF4-FFF2-40B4-BE49-F238E27FC236}">
                <a16:creationId xmlns:a16="http://schemas.microsoft.com/office/drawing/2014/main" id="{A1A7BAEC-E6F4-8755-D21D-3C1ADB04201F}"/>
              </a:ext>
            </a:extLst>
          </p:cNvPr>
          <p:cNvSpPr/>
          <p:nvPr userDrawn="1"/>
        </p:nvSpPr>
        <p:spPr>
          <a:xfrm>
            <a:off x="227012" y="227013"/>
            <a:ext cx="11737975" cy="6405562"/>
          </a:xfrm>
          <a:prstGeom prst="roundRect">
            <a:avLst>
              <a:gd name="adj" fmla="val 22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Titel 17">
            <a:extLst>
              <a:ext uri="{FF2B5EF4-FFF2-40B4-BE49-F238E27FC236}">
                <a16:creationId xmlns:a16="http://schemas.microsoft.com/office/drawing/2014/main" id="{47213B2B-3985-2C59-B343-AE752D2594C8}"/>
              </a:ext>
            </a:extLst>
          </p:cNvPr>
          <p:cNvSpPr>
            <a:spLocks noGrp="1"/>
          </p:cNvSpPr>
          <p:nvPr>
            <p:ph type="title"/>
          </p:nvPr>
        </p:nvSpPr>
        <p:spPr>
          <a:xfrm>
            <a:off x="658812" y="658811"/>
            <a:ext cx="10925033" cy="349593"/>
          </a:xfrm>
          <a:prstGeom prst="rect">
            <a:avLst/>
          </a:prstGeom>
        </p:spPr>
        <p:txBody>
          <a:bodyPr lIns="0" tIns="0" rIns="0" bIns="0">
            <a:normAutofit/>
          </a:bodyPr>
          <a:lstStyle>
            <a:lvl1pPr>
              <a:defRPr sz="1800" b="1">
                <a:solidFill>
                  <a:schemeClr val="accent1"/>
                </a:solidFill>
                <a:latin typeface="Verdana" panose="020B0604030504040204" pitchFamily="34" charset="0"/>
                <a:ea typeface="Verdana" panose="020B0604030504040204" pitchFamily="34" charset="0"/>
              </a:defRPr>
            </a:lvl1pPr>
          </a:lstStyle>
          <a:p>
            <a:r>
              <a:rPr lang="nl-NL" dirty="0"/>
              <a:t>Klik om stijl te bewerken</a:t>
            </a:r>
          </a:p>
        </p:txBody>
      </p:sp>
      <p:sp>
        <p:nvSpPr>
          <p:cNvPr id="17" name="Tijdelijke aanduiding voor dianummer 16">
            <a:extLst>
              <a:ext uri="{FF2B5EF4-FFF2-40B4-BE49-F238E27FC236}">
                <a16:creationId xmlns:a16="http://schemas.microsoft.com/office/drawing/2014/main" id="{3C643E79-48C2-0401-1BAD-AF6C6FEA5A94}"/>
              </a:ext>
            </a:extLst>
          </p:cNvPr>
          <p:cNvSpPr>
            <a:spLocks noGrp="1"/>
          </p:cNvSpPr>
          <p:nvPr>
            <p:ph type="sldNum" sz="quarter" idx="12"/>
          </p:nvPr>
        </p:nvSpPr>
        <p:spPr>
          <a:xfrm>
            <a:off x="11583845" y="6247313"/>
            <a:ext cx="381142" cy="385262"/>
          </a:xfrm>
          <a:custGeom>
            <a:avLst/>
            <a:gdLst>
              <a:gd name="connsiteX0" fmla="*/ 101361 w 381142"/>
              <a:gd name="connsiteY0" fmla="*/ 0 h 385262"/>
              <a:gd name="connsiteX1" fmla="*/ 381142 w 381142"/>
              <a:gd name="connsiteY1" fmla="*/ 0 h 385262"/>
              <a:gd name="connsiteX2" fmla="*/ 381142 w 381142"/>
              <a:gd name="connsiteY2" fmla="*/ 242162 h 385262"/>
              <a:gd name="connsiteX3" fmla="*/ 238042 w 381142"/>
              <a:gd name="connsiteY3" fmla="*/ 385262 h 385262"/>
              <a:gd name="connsiteX4" fmla="*/ 0 w 381142"/>
              <a:gd name="connsiteY4" fmla="*/ 385262 h 385262"/>
              <a:gd name="connsiteX5" fmla="*/ 0 w 381142"/>
              <a:gd name="connsiteY5" fmla="*/ 101361 h 385262"/>
              <a:gd name="connsiteX6" fmla="*/ 101361 w 381142"/>
              <a:gd name="connsiteY6" fmla="*/ 0 h 38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142" h="385262">
                <a:moveTo>
                  <a:pt x="101361" y="0"/>
                </a:moveTo>
                <a:lnTo>
                  <a:pt x="381142" y="0"/>
                </a:lnTo>
                <a:lnTo>
                  <a:pt x="381142" y="242162"/>
                </a:lnTo>
                <a:cubicBezTo>
                  <a:pt x="381142" y="321194"/>
                  <a:pt x="317074" y="385262"/>
                  <a:pt x="238042" y="385262"/>
                </a:cubicBezTo>
                <a:lnTo>
                  <a:pt x="0" y="385262"/>
                </a:lnTo>
                <a:lnTo>
                  <a:pt x="0" y="101361"/>
                </a:lnTo>
                <a:cubicBezTo>
                  <a:pt x="0" y="45381"/>
                  <a:pt x="45381" y="0"/>
                  <a:pt x="101361" y="0"/>
                </a:cubicBezTo>
                <a:close/>
              </a:path>
            </a:pathLst>
          </a:custGeom>
          <a:solidFill>
            <a:schemeClr val="accent1"/>
          </a:solidFill>
        </p:spPr>
        <p:txBody>
          <a:bodyPr wrap="square" lIns="0" tIns="0" rIns="0" bIns="0" anchor="ctr">
            <a:noAutofit/>
          </a:bodyPr>
          <a:lstStyle>
            <a:lvl1pPr algn="ctr">
              <a:defRPr sz="1000" b="1">
                <a:solidFill>
                  <a:schemeClr val="bg1"/>
                </a:solidFill>
                <a:latin typeface="Verdana" panose="020B0604030504040204" pitchFamily="34" charset="0"/>
                <a:ea typeface="Verdana" panose="020B0604030504040204" pitchFamily="34" charset="0"/>
              </a:defRPr>
            </a:lvl1pPr>
          </a:lstStyle>
          <a:p>
            <a:fld id="{A3E8284E-F257-4883-B8E4-630CB8440881}" type="slidenum">
              <a:rPr lang="nl-NL" smtClean="0"/>
              <a:pPr/>
              <a:t>‹nr.›</a:t>
            </a:fld>
            <a:endParaRPr lang="nl-NL" dirty="0"/>
          </a:p>
        </p:txBody>
      </p:sp>
      <p:sp>
        <p:nvSpPr>
          <p:cNvPr id="4" name="Tijdelijke aanduiding voor afbeelding 33">
            <a:extLst>
              <a:ext uri="{FF2B5EF4-FFF2-40B4-BE49-F238E27FC236}">
                <a16:creationId xmlns:a16="http://schemas.microsoft.com/office/drawing/2014/main" id="{12D23489-A999-2D3F-B30F-0A4F0C299366}"/>
              </a:ext>
            </a:extLst>
          </p:cNvPr>
          <p:cNvSpPr>
            <a:spLocks noGrp="1"/>
          </p:cNvSpPr>
          <p:nvPr>
            <p:ph type="pic" sz="quarter" idx="14"/>
          </p:nvPr>
        </p:nvSpPr>
        <p:spPr>
          <a:xfrm>
            <a:off x="658812" y="1178890"/>
            <a:ext cx="3998784" cy="2375652"/>
          </a:xfrm>
          <a:prstGeom prst="roundRect">
            <a:avLst>
              <a:gd name="adj" fmla="val 3515"/>
            </a:avLst>
          </a:prstGeom>
          <a:solidFill>
            <a:schemeClr val="accent2"/>
          </a:solidFill>
        </p:spPr>
        <p:txBody>
          <a:bodyPr wrap="square" anchor="ctr">
            <a:noAutofit/>
          </a:bodyPr>
          <a:lstStyle>
            <a:lvl1pPr marL="0" indent="0" algn="ctr">
              <a:buNone/>
              <a:defRPr/>
            </a:lvl1pPr>
          </a:lstStyle>
          <a:p>
            <a:endParaRPr lang="nl-NL" dirty="0"/>
          </a:p>
        </p:txBody>
      </p:sp>
      <p:sp>
        <p:nvSpPr>
          <p:cNvPr id="12" name="Tijdelijke aanduiding voor afbeelding 33">
            <a:extLst>
              <a:ext uri="{FF2B5EF4-FFF2-40B4-BE49-F238E27FC236}">
                <a16:creationId xmlns:a16="http://schemas.microsoft.com/office/drawing/2014/main" id="{A772E47F-1A65-CF0E-085C-C6FD4786EF0E}"/>
              </a:ext>
            </a:extLst>
          </p:cNvPr>
          <p:cNvSpPr>
            <a:spLocks noGrp="1"/>
          </p:cNvSpPr>
          <p:nvPr userDrawn="1">
            <p:ph type="pic" sz="quarter" idx="15"/>
          </p:nvPr>
        </p:nvSpPr>
        <p:spPr>
          <a:xfrm>
            <a:off x="658812" y="3723311"/>
            <a:ext cx="3998784" cy="2363164"/>
          </a:xfrm>
          <a:prstGeom prst="roundRect">
            <a:avLst>
              <a:gd name="adj" fmla="val 3515"/>
            </a:avLst>
          </a:prstGeom>
          <a:solidFill>
            <a:schemeClr val="accent2"/>
          </a:solidFill>
        </p:spPr>
        <p:txBody>
          <a:bodyPr wrap="square" anchor="ctr">
            <a:noAutofit/>
          </a:bodyPr>
          <a:lstStyle>
            <a:lvl1pPr marL="0" indent="0" algn="ctr">
              <a:buNone/>
              <a:defRPr/>
            </a:lvl1pPr>
          </a:lstStyle>
          <a:p>
            <a:endParaRPr lang="nl-NL" dirty="0"/>
          </a:p>
        </p:txBody>
      </p:sp>
      <p:sp>
        <p:nvSpPr>
          <p:cNvPr id="14" name="Tijdelijke aanduiding voor afbeelding 33">
            <a:extLst>
              <a:ext uri="{FF2B5EF4-FFF2-40B4-BE49-F238E27FC236}">
                <a16:creationId xmlns:a16="http://schemas.microsoft.com/office/drawing/2014/main" id="{B440F5AF-FDF7-9D7C-74D1-A94878FAFA71}"/>
              </a:ext>
            </a:extLst>
          </p:cNvPr>
          <p:cNvSpPr>
            <a:spLocks noGrp="1"/>
          </p:cNvSpPr>
          <p:nvPr>
            <p:ph type="pic" sz="quarter" idx="17"/>
          </p:nvPr>
        </p:nvSpPr>
        <p:spPr>
          <a:xfrm>
            <a:off x="4810126" y="1178890"/>
            <a:ext cx="6773720" cy="4907585"/>
          </a:xfrm>
          <a:prstGeom prst="roundRect">
            <a:avLst>
              <a:gd name="adj" fmla="val 2242"/>
            </a:avLst>
          </a:prstGeom>
          <a:solidFill>
            <a:schemeClr val="accent2"/>
          </a:solidFill>
        </p:spPr>
        <p:txBody>
          <a:bodyPr wrap="square" anchor="ctr">
            <a:noAutofit/>
          </a:bodyPr>
          <a:lstStyle>
            <a:lvl1pPr marL="0" indent="0" algn="ctr">
              <a:buNone/>
              <a:defRPr/>
            </a:lvl1pPr>
          </a:lstStyle>
          <a:p>
            <a:endParaRPr lang="nl-NL" dirty="0"/>
          </a:p>
        </p:txBody>
      </p:sp>
      <p:grpSp>
        <p:nvGrpSpPr>
          <p:cNvPr id="2" name="Groep 1">
            <a:extLst>
              <a:ext uri="{FF2B5EF4-FFF2-40B4-BE49-F238E27FC236}">
                <a16:creationId xmlns:a16="http://schemas.microsoft.com/office/drawing/2014/main" id="{B46093AA-2604-4B43-A6CB-CA6AFD808BEC}"/>
              </a:ext>
            </a:extLst>
          </p:cNvPr>
          <p:cNvGrpSpPr/>
          <p:nvPr userDrawn="1"/>
        </p:nvGrpSpPr>
        <p:grpSpPr>
          <a:xfrm>
            <a:off x="-3620530" y="2"/>
            <a:ext cx="3527668" cy="3816560"/>
            <a:chOff x="-3913429" y="2864654"/>
            <a:chExt cx="3820567" cy="3816560"/>
          </a:xfrm>
        </p:grpSpPr>
        <p:sp>
          <p:nvSpPr>
            <p:cNvPr id="3" name="Rechthoek: afgeronde hoeken 2">
              <a:extLst>
                <a:ext uri="{FF2B5EF4-FFF2-40B4-BE49-F238E27FC236}">
                  <a16:creationId xmlns:a16="http://schemas.microsoft.com/office/drawing/2014/main" id="{65A5C6CD-582A-F816-DDF1-955935EC3BF4}"/>
                </a:ext>
              </a:extLst>
            </p:cNvPr>
            <p:cNvSpPr/>
            <p:nvPr userDrawn="1"/>
          </p:nvSpPr>
          <p:spPr>
            <a:xfrm>
              <a:off x="-3913429" y="3343976"/>
              <a:ext cx="3820567" cy="3337238"/>
            </a:xfrm>
            <a:prstGeom prst="roundRect">
              <a:avLst>
                <a:gd name="adj" fmla="val 0"/>
              </a:avLst>
            </a:prstGeom>
            <a:solidFill>
              <a:schemeClr val="bg1"/>
            </a:solidFill>
            <a:ln w="7620" cap="flat">
              <a:noFill/>
              <a:prstDash val="solid"/>
              <a:miter/>
            </a:ln>
          </p:spPr>
          <p:txBody>
            <a:bodyPr lIns="216000" tIns="144000" rIns="216000" rtlCol="0" anchor="t"/>
            <a:lstStyle/>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Voeg een afbeelding toe door een afbeelding vanaf je bestanden naar deze slide te slepen. Of door op het icoon te klikken en een afbeelding in te voegen.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Als er al een afbeelding is toegevoegd, moet je deze eerst verwijderen. Nadat je dit hebt gedaan, komen er iconen tevoorschijn in het kader.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Wanneer je de afbeelding bij wilt snijden of een andere positie in het kader wilt geven. Dan kun je dit doen door de afbeelding aan te klikken met de rechtermuisknop. Vervolgens kies je voor: ‘’Bijsnijden’’. </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Nu kun je de afbeelding bijsnijden door de zwarte hoeken te gebruiken. Je kunt ook de positie van de afbeelding wijzigen door de afbeelding te verslepen. </a:t>
              </a:r>
              <a:br>
                <a:rPr lang="nl-NL" sz="1000" b="0" dirty="0">
                  <a:latin typeface="+mn-lt"/>
                  <a:cs typeface="Arial" panose="020B0604020202020204" pitchFamily="34" charset="0"/>
                </a:rPr>
              </a:br>
              <a:r>
                <a:rPr lang="nl-NL" sz="1000" b="0" dirty="0">
                  <a:latin typeface="+mn-lt"/>
                  <a:cs typeface="Arial" panose="020B0604020202020204" pitchFamily="34" charset="0"/>
                </a:rPr>
                <a:t>Of de grijze rondjes verslepen om de afbeelding in het kader te positioneren</a:t>
              </a:r>
            </a:p>
            <a:p>
              <a:pPr marL="171450" indent="-171450">
                <a:spcAft>
                  <a:spcPts val="600"/>
                </a:spcAft>
                <a:buClr>
                  <a:schemeClr val="tx1"/>
                </a:buClr>
                <a:buFont typeface="Arial" panose="020B0604020202020204" pitchFamily="34" charset="0"/>
                <a:buChar char="•"/>
              </a:pPr>
              <a:r>
                <a:rPr lang="nl-NL" sz="1000" b="0" dirty="0">
                  <a:latin typeface="+mn-lt"/>
                  <a:cs typeface="Arial" panose="020B0604020202020204" pitchFamily="34" charset="0"/>
                </a:rPr>
                <a:t>Nadat je de wijzingen hebt doorgevoerd, klik je nogmaals op: ‘’Bijsnijden’’. Nu is de afbeelding gewijzigd. </a:t>
              </a:r>
            </a:p>
          </p:txBody>
        </p:sp>
        <p:sp>
          <p:nvSpPr>
            <p:cNvPr id="5" name="Rechthoek: afgeronde hoeken 4">
              <a:extLst>
                <a:ext uri="{FF2B5EF4-FFF2-40B4-BE49-F238E27FC236}">
                  <a16:creationId xmlns:a16="http://schemas.microsoft.com/office/drawing/2014/main" id="{DE322F60-84F6-16F1-7890-1831AC8768F3}"/>
                </a:ext>
              </a:extLst>
            </p:cNvPr>
            <p:cNvSpPr/>
            <p:nvPr userDrawn="1"/>
          </p:nvSpPr>
          <p:spPr>
            <a:xfrm>
              <a:off x="-3913429" y="2864654"/>
              <a:ext cx="3820567"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500" b="1" dirty="0">
                  <a:solidFill>
                    <a:schemeClr val="bg1"/>
                  </a:solidFill>
                  <a:latin typeface="+mn-lt"/>
                  <a:cs typeface="Arial" panose="020B0604020202020204" pitchFamily="34" charset="0"/>
                </a:rPr>
                <a:t>Afbeelding toevoegen of wijzigen</a:t>
              </a:r>
              <a:endParaRPr lang="nl-NL" sz="1000" b="0" dirty="0">
                <a:solidFill>
                  <a:schemeClr val="bg1"/>
                </a:solidFill>
                <a:latin typeface="+mn-lt"/>
                <a:cs typeface="Arial" panose="020B0604020202020204" pitchFamily="34" charset="0"/>
              </a:endParaRPr>
            </a:p>
          </p:txBody>
        </p:sp>
      </p:grpSp>
    </p:spTree>
    <p:extLst>
      <p:ext uri="{BB962C8B-B14F-4D97-AF65-F5344CB8AC3E}">
        <p14:creationId xmlns:p14="http://schemas.microsoft.com/office/powerpoint/2010/main" val="726620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jdelijke aanduiding voor tekst 2">
            <a:extLst>
              <a:ext uri="{FF2B5EF4-FFF2-40B4-BE49-F238E27FC236}">
                <a16:creationId xmlns:a16="http://schemas.microsoft.com/office/drawing/2014/main" id="{2CD59ABF-E687-A1A9-2A5C-DB8ADD5C7B35}"/>
              </a:ext>
            </a:extLst>
          </p:cNvPr>
          <p:cNvSpPr>
            <a:spLocks noGrp="1"/>
          </p:cNvSpPr>
          <p:nvPr>
            <p:ph type="body" idx="1"/>
          </p:nvPr>
        </p:nvSpPr>
        <p:spPr>
          <a:xfrm>
            <a:off x="658811" y="1192696"/>
            <a:ext cx="10874375" cy="5006491"/>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titel 1">
            <a:extLst>
              <a:ext uri="{FF2B5EF4-FFF2-40B4-BE49-F238E27FC236}">
                <a16:creationId xmlns:a16="http://schemas.microsoft.com/office/drawing/2014/main" id="{AE029E54-298C-469B-4B9E-DA44F805BF77}"/>
              </a:ext>
            </a:extLst>
          </p:cNvPr>
          <p:cNvSpPr>
            <a:spLocks noGrp="1"/>
          </p:cNvSpPr>
          <p:nvPr>
            <p:ph type="title"/>
          </p:nvPr>
        </p:nvSpPr>
        <p:spPr>
          <a:xfrm>
            <a:off x="658812" y="658812"/>
            <a:ext cx="10874376" cy="349592"/>
          </a:xfrm>
          <a:prstGeom prst="rect">
            <a:avLst/>
          </a:prstGeom>
        </p:spPr>
        <p:txBody>
          <a:bodyPr vert="horz" lIns="0" tIns="0" rIns="0" bIns="0" rtlCol="0" anchor="ctr">
            <a:normAutofit/>
          </a:bodyPr>
          <a:lstStyle/>
          <a:p>
            <a:r>
              <a:rPr lang="nl-NL" dirty="0"/>
              <a:t>Klik om stijl te bewerken</a:t>
            </a:r>
          </a:p>
        </p:txBody>
      </p:sp>
      <p:sp>
        <p:nvSpPr>
          <p:cNvPr id="2" name="Rechthoek: afgeronde hoeken 1">
            <a:extLst>
              <a:ext uri="{FF2B5EF4-FFF2-40B4-BE49-F238E27FC236}">
                <a16:creationId xmlns:a16="http://schemas.microsoft.com/office/drawing/2014/main" id="{ADD79F51-4D87-A563-95E0-0DB85F296666}"/>
              </a:ext>
            </a:extLst>
          </p:cNvPr>
          <p:cNvSpPr/>
          <p:nvPr userDrawn="1"/>
        </p:nvSpPr>
        <p:spPr>
          <a:xfrm>
            <a:off x="-3620530" y="-551240"/>
            <a:ext cx="3527668" cy="479322"/>
          </a:xfrm>
          <a:prstGeom prst="roundRect">
            <a:avLst>
              <a:gd name="adj" fmla="val 0"/>
            </a:avLst>
          </a:prstGeom>
          <a:solidFill>
            <a:schemeClr val="tx1"/>
          </a:solidFill>
          <a:ln w="7620" cap="flat">
            <a:noFill/>
            <a:prstDash val="solid"/>
            <a:miter/>
          </a:ln>
        </p:spPr>
        <p:txBody>
          <a:bodyPr lIns="216000" tIns="90000" rIns="216000" bIns="90000" rtlCol="0" anchor="ctr"/>
          <a:lstStyle/>
          <a:p>
            <a:pPr>
              <a:spcAft>
                <a:spcPts val="600"/>
              </a:spcAft>
            </a:pPr>
            <a:r>
              <a:rPr lang="nl-NL" sz="1000" b="1" i="1" u="none" dirty="0">
                <a:solidFill>
                  <a:schemeClr val="bg1"/>
                </a:solidFill>
                <a:latin typeface="+mn-lt"/>
                <a:cs typeface="Arial" panose="020B0604020202020204" pitchFamily="34" charset="0"/>
              </a:rPr>
              <a:t>Meer informatie? </a:t>
            </a:r>
            <a:r>
              <a:rPr lang="nl-NL" sz="1000" b="0" i="1" dirty="0">
                <a:solidFill>
                  <a:schemeClr val="bg1"/>
                </a:solidFill>
                <a:latin typeface="+mn-lt"/>
                <a:cs typeface="Arial" panose="020B0604020202020204" pitchFamily="34" charset="0"/>
              </a:rPr>
              <a:t>Ga voor onze instructies naar: www.kennisbank.presentationfactory.nl</a:t>
            </a:r>
          </a:p>
        </p:txBody>
      </p:sp>
      <p:sp>
        <p:nvSpPr>
          <p:cNvPr id="4" name="Ovaal 3">
            <a:extLst>
              <a:ext uri="{FF2B5EF4-FFF2-40B4-BE49-F238E27FC236}">
                <a16:creationId xmlns:a16="http://schemas.microsoft.com/office/drawing/2014/main" id="{3EEADFD4-B2E8-B334-D822-8965D70634D4}"/>
              </a:ext>
            </a:extLst>
          </p:cNvPr>
          <p:cNvSpPr/>
          <p:nvPr userDrawn="1"/>
        </p:nvSpPr>
        <p:spPr>
          <a:xfrm>
            <a:off x="0" y="-551240"/>
            <a:ext cx="479322" cy="479322"/>
          </a:xfrm>
          <a:prstGeom prst="ellipse">
            <a:avLst/>
          </a:prstGeom>
          <a:solidFill>
            <a:schemeClr val="accent1"/>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Ovaal 4">
            <a:extLst>
              <a:ext uri="{FF2B5EF4-FFF2-40B4-BE49-F238E27FC236}">
                <a16:creationId xmlns:a16="http://schemas.microsoft.com/office/drawing/2014/main" id="{03AE8142-5D3A-320C-D837-91B5B085180C}"/>
              </a:ext>
            </a:extLst>
          </p:cNvPr>
          <p:cNvSpPr/>
          <p:nvPr userDrawn="1"/>
        </p:nvSpPr>
        <p:spPr>
          <a:xfrm>
            <a:off x="572184" y="-551240"/>
            <a:ext cx="479322" cy="479322"/>
          </a:xfrm>
          <a:prstGeom prst="ellipse">
            <a:avLst/>
          </a:prstGeom>
          <a:solidFill>
            <a:schemeClr val="accent2"/>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Ovaal 5">
            <a:extLst>
              <a:ext uri="{FF2B5EF4-FFF2-40B4-BE49-F238E27FC236}">
                <a16:creationId xmlns:a16="http://schemas.microsoft.com/office/drawing/2014/main" id="{7551A035-FCF5-2451-21AB-61E0336C2B9A}"/>
              </a:ext>
            </a:extLst>
          </p:cNvPr>
          <p:cNvSpPr/>
          <p:nvPr userDrawn="1"/>
        </p:nvSpPr>
        <p:spPr>
          <a:xfrm>
            <a:off x="1144368" y="-551240"/>
            <a:ext cx="479322" cy="479322"/>
          </a:xfrm>
          <a:prstGeom prst="ellipse">
            <a:avLst/>
          </a:prstGeom>
          <a:solidFill>
            <a:schemeClr val="accent3"/>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Ovaal 6">
            <a:extLst>
              <a:ext uri="{FF2B5EF4-FFF2-40B4-BE49-F238E27FC236}">
                <a16:creationId xmlns:a16="http://schemas.microsoft.com/office/drawing/2014/main" id="{71DDFCCA-03DB-76F2-084A-B23510EE3AD4}"/>
              </a:ext>
            </a:extLst>
          </p:cNvPr>
          <p:cNvSpPr/>
          <p:nvPr userDrawn="1"/>
        </p:nvSpPr>
        <p:spPr>
          <a:xfrm>
            <a:off x="1711958" y="-551240"/>
            <a:ext cx="479322" cy="479322"/>
          </a:xfrm>
          <a:prstGeom prst="ellipse">
            <a:avLst/>
          </a:prstGeom>
          <a:solidFill>
            <a:schemeClr val="accent4"/>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Ovaal 8">
            <a:extLst>
              <a:ext uri="{FF2B5EF4-FFF2-40B4-BE49-F238E27FC236}">
                <a16:creationId xmlns:a16="http://schemas.microsoft.com/office/drawing/2014/main" id="{1F9B3FFD-0899-8973-E66A-3B35529BC083}"/>
              </a:ext>
            </a:extLst>
          </p:cNvPr>
          <p:cNvSpPr/>
          <p:nvPr userDrawn="1"/>
        </p:nvSpPr>
        <p:spPr>
          <a:xfrm>
            <a:off x="2284142" y="-551240"/>
            <a:ext cx="479322" cy="479322"/>
          </a:xfrm>
          <a:prstGeom prst="ellipse">
            <a:avLst/>
          </a:prstGeom>
          <a:solidFill>
            <a:schemeClr val="accent5"/>
          </a:solidFill>
          <a:ln>
            <a:solidFill>
              <a:schemeClr val="bg1"/>
            </a:solidFill>
          </a:ln>
          <a:effectLst>
            <a:outerShdw sx="106000" sy="106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611897865"/>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6" r:id="rId3"/>
    <p:sldLayoutId id="2147483651" r:id="rId4"/>
    <p:sldLayoutId id="2147483655" r:id="rId5"/>
    <p:sldLayoutId id="2147483658" r:id="rId6"/>
    <p:sldLayoutId id="2147483657" r:id="rId7"/>
    <p:sldLayoutId id="2147483650" r:id="rId8"/>
    <p:sldLayoutId id="2147483659" r:id="rId9"/>
    <p:sldLayoutId id="2147483653" r:id="rId10"/>
    <p:sldLayoutId id="2147483660" r:id="rId11"/>
  </p:sldLayoutIdLst>
  <p:hf hdr="0" ftr="0" dt="0"/>
  <p:txStyles>
    <p:titleStyle>
      <a:lvl1pPr algn="l" defTabSz="914400" rtl="0" eaLnBrk="1" latinLnBrk="0" hangingPunct="1">
        <a:lnSpc>
          <a:spcPct val="90000"/>
        </a:lnSpc>
        <a:spcBef>
          <a:spcPct val="0"/>
        </a:spcBef>
        <a:buNone/>
        <a:defRPr sz="1800" b="1" kern="1200">
          <a:solidFill>
            <a:schemeClr val="accent1"/>
          </a:solidFill>
          <a:latin typeface="Verdana" panose="020B0604030504040204" pitchFamily="34" charset="0"/>
          <a:ea typeface="Verdana" panose="020B0604030504040204" pitchFamily="34"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500" kern="1200">
          <a:solidFill>
            <a:schemeClr val="accent1"/>
          </a:solidFill>
          <a:latin typeface="Verdana" panose="020B0604030504040204" pitchFamily="34" charset="0"/>
          <a:ea typeface="Verdana" panose="020B060403050404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500" kern="1200">
          <a:solidFill>
            <a:schemeClr val="accent1"/>
          </a:solidFill>
          <a:latin typeface="Verdana" panose="020B0604030504040204" pitchFamily="34" charset="0"/>
          <a:ea typeface="Verdana" panose="020B0604030504040204" pitchFamily="34"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500" kern="1200">
          <a:solidFill>
            <a:schemeClr val="accent1"/>
          </a:solidFill>
          <a:latin typeface="Verdana" panose="020B0604030504040204" pitchFamily="34" charset="0"/>
          <a:ea typeface="Verdana" panose="020B0604030504040204" pitchFamily="34"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500" kern="1200">
          <a:solidFill>
            <a:schemeClr val="accent1"/>
          </a:solidFill>
          <a:latin typeface="Verdana" panose="020B0604030504040204" pitchFamily="34" charset="0"/>
          <a:ea typeface="Verdana" panose="020B0604030504040204" pitchFamily="34"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500" kern="1200">
          <a:solidFill>
            <a:schemeClr val="accent1"/>
          </a:solidFill>
          <a:latin typeface="Verdana" panose="020B0604030504040204" pitchFamily="34" charset="0"/>
          <a:ea typeface="Verdana" panose="020B060403050404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9.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Tijdelijke aanduiding voor afbeelding 13">
            <a:extLst>
              <a:ext uri="{FF2B5EF4-FFF2-40B4-BE49-F238E27FC236}">
                <a16:creationId xmlns:a16="http://schemas.microsoft.com/office/drawing/2014/main" id="{43889B63-58EF-AFF0-69F9-7968C15D4BC1}"/>
              </a:ext>
            </a:extLst>
          </p:cNvPr>
          <p:cNvPicPr>
            <a:picLocks noGrp="1" noChangeAspect="1"/>
          </p:cNvPicPr>
          <p:nvPr>
            <p:ph type="pic" sz="quarter" idx="10"/>
          </p:nvPr>
        </p:nvPicPr>
        <p:blipFill>
          <a:blip r:embed="rId2" cstate="print">
            <a:extLst>
              <a:ext uri="{28A0092B-C50C-407E-A947-70E740481C1C}">
                <a14:useLocalDpi xmlns:a14="http://schemas.microsoft.com/office/drawing/2010/main"/>
              </a:ext>
            </a:extLst>
          </a:blip>
          <a:srcRect/>
          <a:stretch/>
        </p:blipFill>
        <p:spPr>
          <a:xfrm>
            <a:off x="227014" y="227013"/>
            <a:ext cx="11737975" cy="6405562"/>
          </a:xfrm>
        </p:spPr>
      </p:pic>
      <p:sp>
        <p:nvSpPr>
          <p:cNvPr id="20" name="Tijdelijke aanduiding voor tekst 19">
            <a:extLst>
              <a:ext uri="{FF2B5EF4-FFF2-40B4-BE49-F238E27FC236}">
                <a16:creationId xmlns:a16="http://schemas.microsoft.com/office/drawing/2014/main" id="{E3DE203C-D772-A9E7-B512-B1D3921EDC81}"/>
              </a:ext>
            </a:extLst>
          </p:cNvPr>
          <p:cNvSpPr>
            <a:spLocks noGrp="1"/>
          </p:cNvSpPr>
          <p:nvPr>
            <p:ph type="body" sz="quarter" idx="11"/>
          </p:nvPr>
        </p:nvSpPr>
        <p:spPr/>
        <p:txBody>
          <a:bodyPr/>
          <a:lstStyle/>
          <a:p>
            <a:endParaRPr lang="nl-NL"/>
          </a:p>
        </p:txBody>
      </p:sp>
      <p:sp>
        <p:nvSpPr>
          <p:cNvPr id="2" name="Tijdelijke aanduiding voor datum 1">
            <a:extLst>
              <a:ext uri="{FF2B5EF4-FFF2-40B4-BE49-F238E27FC236}">
                <a16:creationId xmlns:a16="http://schemas.microsoft.com/office/drawing/2014/main" id="{5D028AB3-B31A-CAA4-4A3F-DA11001A5F7C}"/>
              </a:ext>
            </a:extLst>
          </p:cNvPr>
          <p:cNvSpPr>
            <a:spLocks noGrp="1"/>
          </p:cNvSpPr>
          <p:nvPr>
            <p:ph type="dt" sz="half" idx="13"/>
          </p:nvPr>
        </p:nvSpPr>
        <p:spPr/>
        <p:txBody>
          <a:bodyPr/>
          <a:lstStyle/>
          <a:p>
            <a:fld id="{1D6388B6-3755-4D17-8AA0-33C659A87258}" type="datetime4">
              <a:rPr lang="nl-NL" smtClean="0"/>
              <a:t>9 augustus 2022</a:t>
            </a:fld>
            <a:endParaRPr lang="nl-NL" dirty="0"/>
          </a:p>
        </p:txBody>
      </p:sp>
    </p:spTree>
    <p:extLst>
      <p:ext uri="{BB962C8B-B14F-4D97-AF65-F5344CB8AC3E}">
        <p14:creationId xmlns:p14="http://schemas.microsoft.com/office/powerpoint/2010/main" val="3261220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9DEBD2-D6F5-4BA1-A50A-AE52EFB91523}"/>
              </a:ext>
            </a:extLst>
          </p:cNvPr>
          <p:cNvSpPr>
            <a:spLocks noGrp="1"/>
          </p:cNvSpPr>
          <p:nvPr>
            <p:ph type="title"/>
          </p:nvPr>
        </p:nvSpPr>
        <p:spPr/>
        <p:txBody>
          <a:bodyPr/>
          <a:lstStyle/>
          <a:p>
            <a:endParaRPr lang="nl-NL"/>
          </a:p>
        </p:txBody>
      </p:sp>
      <p:sp>
        <p:nvSpPr>
          <p:cNvPr id="3" name="Tijdelijke aanduiding voor tekst 2">
            <a:extLst>
              <a:ext uri="{FF2B5EF4-FFF2-40B4-BE49-F238E27FC236}">
                <a16:creationId xmlns:a16="http://schemas.microsoft.com/office/drawing/2014/main" id="{6AF992A1-1DB1-E813-2407-A220A98B2737}"/>
              </a:ext>
            </a:extLst>
          </p:cNvPr>
          <p:cNvSpPr>
            <a:spLocks noGrp="1"/>
          </p:cNvSpPr>
          <p:nvPr>
            <p:ph type="body" sz="quarter" idx="14"/>
          </p:nvPr>
        </p:nvSpPr>
        <p:spPr/>
        <p:txBody>
          <a:bodyPr/>
          <a:lstStyle/>
          <a:p>
            <a:endParaRPr lang="nl-NL"/>
          </a:p>
        </p:txBody>
      </p:sp>
      <p:sp>
        <p:nvSpPr>
          <p:cNvPr id="4" name="Tijdelijke aanduiding voor dianummer 3">
            <a:extLst>
              <a:ext uri="{FF2B5EF4-FFF2-40B4-BE49-F238E27FC236}">
                <a16:creationId xmlns:a16="http://schemas.microsoft.com/office/drawing/2014/main" id="{2240D420-6435-95B0-C056-12C341D742B6}"/>
              </a:ext>
            </a:extLst>
          </p:cNvPr>
          <p:cNvSpPr>
            <a:spLocks noGrp="1"/>
          </p:cNvSpPr>
          <p:nvPr>
            <p:ph type="sldNum" sz="quarter" idx="12"/>
          </p:nvPr>
        </p:nvSpPr>
        <p:spPr/>
        <p:txBody>
          <a:bodyPr/>
          <a:lstStyle/>
          <a:p>
            <a:fld id="{A3E8284E-F257-4883-B8E4-630CB8440881}" type="slidenum">
              <a:rPr lang="nl-NL" smtClean="0"/>
              <a:pPr/>
              <a:t>10</a:t>
            </a:fld>
            <a:endParaRPr lang="nl-NL" dirty="0"/>
          </a:p>
        </p:txBody>
      </p:sp>
    </p:spTree>
    <p:extLst>
      <p:ext uri="{BB962C8B-B14F-4D97-AF65-F5344CB8AC3E}">
        <p14:creationId xmlns:p14="http://schemas.microsoft.com/office/powerpoint/2010/main" val="10121227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49400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Tijdelijke aanduiding voor afbeelding 38">
            <a:extLst>
              <a:ext uri="{FF2B5EF4-FFF2-40B4-BE49-F238E27FC236}">
                <a16:creationId xmlns:a16="http://schemas.microsoft.com/office/drawing/2014/main" id="{2C0F3C4F-6445-8166-AE6E-CB910F738BF5}"/>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227013" y="227013"/>
            <a:ext cx="5102633" cy="6405562"/>
          </a:xfrm>
        </p:spPr>
      </p:pic>
      <p:sp>
        <p:nvSpPr>
          <p:cNvPr id="29" name="Tijdelijke aanduiding voor tekst 28">
            <a:extLst>
              <a:ext uri="{FF2B5EF4-FFF2-40B4-BE49-F238E27FC236}">
                <a16:creationId xmlns:a16="http://schemas.microsoft.com/office/drawing/2014/main" id="{4507DFAF-9703-A188-F068-FD09A8A1634C}"/>
              </a:ext>
            </a:extLst>
          </p:cNvPr>
          <p:cNvSpPr>
            <a:spLocks noGrp="1"/>
          </p:cNvSpPr>
          <p:nvPr>
            <p:ph type="body" sz="quarter" idx="11"/>
          </p:nvPr>
        </p:nvSpPr>
        <p:spPr/>
        <p:txBody>
          <a:bodyPr/>
          <a:lstStyle/>
          <a:p>
            <a:endParaRPr lang="nl-NL"/>
          </a:p>
        </p:txBody>
      </p:sp>
      <p:sp>
        <p:nvSpPr>
          <p:cNvPr id="28" name="Tijdelijke aanduiding voor tekst 27">
            <a:extLst>
              <a:ext uri="{FF2B5EF4-FFF2-40B4-BE49-F238E27FC236}">
                <a16:creationId xmlns:a16="http://schemas.microsoft.com/office/drawing/2014/main" id="{9AD99C50-3065-067A-E3D8-C22EB1012E1B}"/>
              </a:ext>
            </a:extLst>
          </p:cNvPr>
          <p:cNvSpPr>
            <a:spLocks noGrp="1"/>
          </p:cNvSpPr>
          <p:nvPr>
            <p:ph type="body" sz="quarter" idx="4294967295"/>
          </p:nvPr>
        </p:nvSpPr>
        <p:spPr>
          <a:xfrm>
            <a:off x="4667022" y="2308807"/>
            <a:ext cx="6610579" cy="3160181"/>
          </a:xfrm>
        </p:spPr>
        <p:txBody>
          <a:bodyPr/>
          <a:lstStyle/>
          <a:p>
            <a:endParaRPr lang="nl-NL"/>
          </a:p>
        </p:txBody>
      </p:sp>
      <p:sp>
        <p:nvSpPr>
          <p:cNvPr id="31" name="Tijdelijke aanduiding voor tekst 30">
            <a:extLst>
              <a:ext uri="{FF2B5EF4-FFF2-40B4-BE49-F238E27FC236}">
                <a16:creationId xmlns:a16="http://schemas.microsoft.com/office/drawing/2014/main" id="{98991B05-A7DA-8F0B-5E10-15C07323888D}"/>
              </a:ext>
            </a:extLst>
          </p:cNvPr>
          <p:cNvSpPr>
            <a:spLocks noGrp="1"/>
          </p:cNvSpPr>
          <p:nvPr>
            <p:ph type="body" sz="quarter" idx="15"/>
          </p:nvPr>
        </p:nvSpPr>
        <p:spPr/>
        <p:txBody>
          <a:bodyPr/>
          <a:lstStyle/>
          <a:p>
            <a:endParaRPr lang="nl-NL"/>
          </a:p>
        </p:txBody>
      </p:sp>
      <p:sp>
        <p:nvSpPr>
          <p:cNvPr id="32" name="Tijdelijke aanduiding voor tekst 31">
            <a:extLst>
              <a:ext uri="{FF2B5EF4-FFF2-40B4-BE49-F238E27FC236}">
                <a16:creationId xmlns:a16="http://schemas.microsoft.com/office/drawing/2014/main" id="{21A908F7-ED22-BBA0-7F4F-05C5176E4E4A}"/>
              </a:ext>
            </a:extLst>
          </p:cNvPr>
          <p:cNvSpPr>
            <a:spLocks noGrp="1"/>
          </p:cNvSpPr>
          <p:nvPr>
            <p:ph type="body" sz="quarter" idx="16"/>
          </p:nvPr>
        </p:nvSpPr>
        <p:spPr/>
        <p:txBody>
          <a:bodyPr/>
          <a:lstStyle/>
          <a:p>
            <a:endParaRPr lang="nl-NL"/>
          </a:p>
        </p:txBody>
      </p:sp>
      <p:sp>
        <p:nvSpPr>
          <p:cNvPr id="33" name="Tijdelijke aanduiding voor dianummer 32">
            <a:extLst>
              <a:ext uri="{FF2B5EF4-FFF2-40B4-BE49-F238E27FC236}">
                <a16:creationId xmlns:a16="http://schemas.microsoft.com/office/drawing/2014/main" id="{D0DA6F30-47BF-32E1-58E9-90D8A11B5A7F}"/>
              </a:ext>
            </a:extLst>
          </p:cNvPr>
          <p:cNvSpPr>
            <a:spLocks noGrp="1"/>
          </p:cNvSpPr>
          <p:nvPr>
            <p:ph type="sldNum" sz="quarter" idx="12"/>
          </p:nvPr>
        </p:nvSpPr>
        <p:spPr/>
        <p:txBody>
          <a:bodyPr/>
          <a:lstStyle/>
          <a:p>
            <a:fld id="{A3E8284E-F257-4883-B8E4-630CB8440881}" type="slidenum">
              <a:rPr lang="nl-NL" smtClean="0"/>
              <a:pPr/>
              <a:t>2</a:t>
            </a:fld>
            <a:endParaRPr lang="nl-NL" dirty="0"/>
          </a:p>
        </p:txBody>
      </p:sp>
    </p:spTree>
    <p:extLst>
      <p:ext uri="{BB962C8B-B14F-4D97-AF65-F5344CB8AC3E}">
        <p14:creationId xmlns:p14="http://schemas.microsoft.com/office/powerpoint/2010/main" val="75129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Tijdelijke aanduiding voor afbeelding 15" descr="Afbeelding met tekst, computer, computer, tafel&#10;&#10;Automatisch gegenereerde beschrijving">
            <a:extLst>
              <a:ext uri="{FF2B5EF4-FFF2-40B4-BE49-F238E27FC236}">
                <a16:creationId xmlns:a16="http://schemas.microsoft.com/office/drawing/2014/main" id="{6733D2BA-634E-611B-C2BC-EDAAC957E76D}"/>
              </a:ext>
            </a:extLst>
          </p:cNvPr>
          <p:cNvPicPr>
            <a:picLocks noGrp="1" noChangeAspect="1"/>
          </p:cNvPicPr>
          <p:nvPr>
            <p:ph type="pic" sz="quarter" idx="10"/>
          </p:nvPr>
        </p:nvPicPr>
        <p:blipFill rotWithShape="1">
          <a:blip r:embed="rId2" cstate="print">
            <a:extLst>
              <a:ext uri="{28A0092B-C50C-407E-A947-70E740481C1C}">
                <a14:useLocalDpi xmlns:a14="http://schemas.microsoft.com/office/drawing/2010/main"/>
              </a:ext>
            </a:extLst>
          </a:blip>
          <a:srcRect/>
          <a:stretch/>
        </p:blipFill>
        <p:spPr/>
      </p:pic>
      <p:sp>
        <p:nvSpPr>
          <p:cNvPr id="4" name="Tijdelijke aanduiding voor dianummer 3">
            <a:extLst>
              <a:ext uri="{FF2B5EF4-FFF2-40B4-BE49-F238E27FC236}">
                <a16:creationId xmlns:a16="http://schemas.microsoft.com/office/drawing/2014/main" id="{0C409B85-570D-4DAE-C046-846B815892C1}"/>
              </a:ext>
            </a:extLst>
          </p:cNvPr>
          <p:cNvSpPr>
            <a:spLocks noGrp="1"/>
          </p:cNvSpPr>
          <p:nvPr>
            <p:ph type="sldNum" sz="quarter" idx="12"/>
          </p:nvPr>
        </p:nvSpPr>
        <p:spPr/>
        <p:txBody>
          <a:bodyPr/>
          <a:lstStyle/>
          <a:p>
            <a:fld id="{A3E8284E-F257-4883-B8E4-630CB8440881}" type="slidenum">
              <a:rPr lang="nl-NL" smtClean="0"/>
              <a:pPr/>
              <a:t>3</a:t>
            </a:fld>
            <a:endParaRPr lang="nl-NL" dirty="0"/>
          </a:p>
        </p:txBody>
      </p:sp>
      <p:sp>
        <p:nvSpPr>
          <p:cNvPr id="10" name="Tijdelijke aanduiding voor tekst 9">
            <a:extLst>
              <a:ext uri="{FF2B5EF4-FFF2-40B4-BE49-F238E27FC236}">
                <a16:creationId xmlns:a16="http://schemas.microsoft.com/office/drawing/2014/main" id="{3D4B7793-7E6B-2FF7-CDF7-F2C9206AE4F8}"/>
              </a:ext>
            </a:extLst>
          </p:cNvPr>
          <p:cNvSpPr>
            <a:spLocks noGrp="1"/>
          </p:cNvSpPr>
          <p:nvPr>
            <p:ph type="body" sz="quarter" idx="11"/>
          </p:nvPr>
        </p:nvSpPr>
        <p:spPr/>
        <p:txBody>
          <a:bodyPr/>
          <a:lstStyle/>
          <a:p>
            <a:endParaRPr lang="nl-NL"/>
          </a:p>
        </p:txBody>
      </p:sp>
      <p:sp>
        <p:nvSpPr>
          <p:cNvPr id="11" name="Tijdelijke aanduiding voor tekst 10">
            <a:extLst>
              <a:ext uri="{FF2B5EF4-FFF2-40B4-BE49-F238E27FC236}">
                <a16:creationId xmlns:a16="http://schemas.microsoft.com/office/drawing/2014/main" id="{4BC334E7-9F3E-34A4-D3D7-529C85264062}"/>
              </a:ext>
            </a:extLst>
          </p:cNvPr>
          <p:cNvSpPr>
            <a:spLocks noGrp="1"/>
          </p:cNvSpPr>
          <p:nvPr>
            <p:ph type="body" sz="quarter" idx="16"/>
          </p:nvPr>
        </p:nvSpPr>
        <p:spPr/>
        <p:txBody>
          <a:bodyPr/>
          <a:lstStyle/>
          <a:p>
            <a:r>
              <a:rPr lang="nl-NL" dirty="0"/>
              <a:t>Quote</a:t>
            </a:r>
          </a:p>
        </p:txBody>
      </p:sp>
      <p:sp>
        <p:nvSpPr>
          <p:cNvPr id="12" name="Tijdelijke aanduiding voor tekst 11">
            <a:extLst>
              <a:ext uri="{FF2B5EF4-FFF2-40B4-BE49-F238E27FC236}">
                <a16:creationId xmlns:a16="http://schemas.microsoft.com/office/drawing/2014/main" id="{E1B7657B-F788-7DE3-2032-29E7BF257840}"/>
              </a:ext>
            </a:extLst>
          </p:cNvPr>
          <p:cNvSpPr>
            <a:spLocks noGrp="1"/>
          </p:cNvSpPr>
          <p:nvPr>
            <p:ph type="body" sz="quarter" idx="17"/>
          </p:nvPr>
        </p:nvSpPr>
        <p:spPr/>
        <p:txBody>
          <a:bodyPr/>
          <a:lstStyle/>
          <a:p>
            <a:endParaRPr lang="nl-NL"/>
          </a:p>
        </p:txBody>
      </p:sp>
      <p:sp>
        <p:nvSpPr>
          <p:cNvPr id="13" name="Tijdelijke aanduiding voor tekst 12">
            <a:extLst>
              <a:ext uri="{FF2B5EF4-FFF2-40B4-BE49-F238E27FC236}">
                <a16:creationId xmlns:a16="http://schemas.microsoft.com/office/drawing/2014/main" id="{85AC1577-45CD-46FE-DF98-313311759379}"/>
              </a:ext>
            </a:extLst>
          </p:cNvPr>
          <p:cNvSpPr>
            <a:spLocks noGrp="1"/>
          </p:cNvSpPr>
          <p:nvPr>
            <p:ph type="body" sz="quarter" idx="18"/>
          </p:nvPr>
        </p:nvSpPr>
        <p:spPr/>
        <p:txBody>
          <a:bodyPr>
            <a:normAutofit lnSpcReduction="10000"/>
          </a:bodyPr>
          <a:lstStyle/>
          <a:p>
            <a:endParaRPr lang="nl-NL"/>
          </a:p>
        </p:txBody>
      </p:sp>
      <p:sp>
        <p:nvSpPr>
          <p:cNvPr id="14" name="Tijdelijke aanduiding voor tekst 13">
            <a:extLst>
              <a:ext uri="{FF2B5EF4-FFF2-40B4-BE49-F238E27FC236}">
                <a16:creationId xmlns:a16="http://schemas.microsoft.com/office/drawing/2014/main" id="{98F26AA9-0DF8-9884-8AF1-C639845C2203}"/>
              </a:ext>
            </a:extLst>
          </p:cNvPr>
          <p:cNvSpPr>
            <a:spLocks noGrp="1"/>
          </p:cNvSpPr>
          <p:nvPr>
            <p:ph type="body" sz="quarter" idx="19"/>
          </p:nvPr>
        </p:nvSpPr>
        <p:spPr/>
        <p:txBody>
          <a:bodyPr>
            <a:normAutofit lnSpcReduction="10000"/>
          </a:bodyPr>
          <a:lstStyle/>
          <a:p>
            <a:endParaRPr lang="nl-NL"/>
          </a:p>
        </p:txBody>
      </p:sp>
    </p:spTree>
    <p:extLst>
      <p:ext uri="{BB962C8B-B14F-4D97-AF65-F5344CB8AC3E}">
        <p14:creationId xmlns:p14="http://schemas.microsoft.com/office/powerpoint/2010/main" val="4325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A69D0800-6C35-363C-47EE-4B9C8F9BE35E}"/>
              </a:ext>
            </a:extLst>
          </p:cNvPr>
          <p:cNvSpPr>
            <a:spLocks noGrp="1"/>
          </p:cNvSpPr>
          <p:nvPr>
            <p:ph type="body" sz="quarter" idx="4294967295"/>
          </p:nvPr>
        </p:nvSpPr>
        <p:spPr>
          <a:xfrm>
            <a:off x="658812" y="1316052"/>
            <a:ext cx="5442857" cy="4883137"/>
          </a:xfrm>
        </p:spPr>
        <p:txBody>
          <a:bodyPr/>
          <a:lstStyle/>
          <a:p>
            <a:endParaRPr lang="nl-NL" dirty="0"/>
          </a:p>
        </p:txBody>
      </p:sp>
      <p:sp>
        <p:nvSpPr>
          <p:cNvPr id="3" name="Titel 2">
            <a:extLst>
              <a:ext uri="{FF2B5EF4-FFF2-40B4-BE49-F238E27FC236}">
                <a16:creationId xmlns:a16="http://schemas.microsoft.com/office/drawing/2014/main" id="{C0DB0D79-4EE0-C42D-4619-5B99086B924C}"/>
              </a:ext>
            </a:extLst>
          </p:cNvPr>
          <p:cNvSpPr>
            <a:spLocks noGrp="1"/>
          </p:cNvSpPr>
          <p:nvPr>
            <p:ph type="title"/>
          </p:nvPr>
        </p:nvSpPr>
        <p:spPr/>
        <p:txBody>
          <a:bodyPr/>
          <a:lstStyle/>
          <a:p>
            <a:endParaRPr lang="nl-NL"/>
          </a:p>
        </p:txBody>
      </p:sp>
      <p:pic>
        <p:nvPicPr>
          <p:cNvPr id="10" name="Tijdelijke aanduiding voor afbeelding 9" descr="Afbeelding met persoon, computer, computer, person&#10;&#10;Automatisch gegenereerde beschrijving">
            <a:extLst>
              <a:ext uri="{FF2B5EF4-FFF2-40B4-BE49-F238E27FC236}">
                <a16:creationId xmlns:a16="http://schemas.microsoft.com/office/drawing/2014/main" id="{5590D8AB-86BE-3B05-8658-D1100087060C}"/>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6457701" y="227013"/>
            <a:ext cx="5507286" cy="6405562"/>
          </a:xfrm>
        </p:spPr>
      </p:pic>
      <p:sp>
        <p:nvSpPr>
          <p:cNvPr id="4" name="Tijdelijke aanduiding voor dianummer 3">
            <a:extLst>
              <a:ext uri="{FF2B5EF4-FFF2-40B4-BE49-F238E27FC236}">
                <a16:creationId xmlns:a16="http://schemas.microsoft.com/office/drawing/2014/main" id="{940CB168-6698-60C3-503F-8F1144CA65B0}"/>
              </a:ext>
            </a:extLst>
          </p:cNvPr>
          <p:cNvSpPr>
            <a:spLocks noGrp="1"/>
          </p:cNvSpPr>
          <p:nvPr>
            <p:ph type="sldNum" sz="quarter" idx="12"/>
          </p:nvPr>
        </p:nvSpPr>
        <p:spPr/>
        <p:txBody>
          <a:bodyPr/>
          <a:lstStyle/>
          <a:p>
            <a:fld id="{A3E8284E-F257-4883-B8E4-630CB8440881}" type="slidenum">
              <a:rPr lang="nl-NL" smtClean="0"/>
              <a:pPr/>
              <a:t>4</a:t>
            </a:fld>
            <a:endParaRPr lang="nl-NL" dirty="0"/>
          </a:p>
        </p:txBody>
      </p:sp>
    </p:spTree>
    <p:extLst>
      <p:ext uri="{BB962C8B-B14F-4D97-AF65-F5344CB8AC3E}">
        <p14:creationId xmlns:p14="http://schemas.microsoft.com/office/powerpoint/2010/main" val="3450096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CAB6AB-F39B-A58C-FAFD-3460ABBCC0B9}"/>
              </a:ext>
            </a:extLst>
          </p:cNvPr>
          <p:cNvSpPr>
            <a:spLocks noGrp="1"/>
          </p:cNvSpPr>
          <p:nvPr>
            <p:ph type="title"/>
          </p:nvPr>
        </p:nvSpPr>
        <p:spPr/>
        <p:txBody>
          <a:bodyPr/>
          <a:lstStyle/>
          <a:p>
            <a:endParaRPr lang="nl-NL"/>
          </a:p>
        </p:txBody>
      </p:sp>
      <p:pic>
        <p:nvPicPr>
          <p:cNvPr id="7" name="Tijdelijke aanduiding voor afbeelding 6" descr="Afbeelding met buiten, lucht, persoon, overzien&#10;&#10;Automatisch gegenereerde beschrijving">
            <a:extLst>
              <a:ext uri="{FF2B5EF4-FFF2-40B4-BE49-F238E27FC236}">
                <a16:creationId xmlns:a16="http://schemas.microsoft.com/office/drawing/2014/main" id="{39B90165-685C-78B4-7559-1FBE0188E44B}"/>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227012" y="227013"/>
            <a:ext cx="5507286" cy="6405562"/>
          </a:xfrm>
        </p:spPr>
      </p:pic>
      <p:sp>
        <p:nvSpPr>
          <p:cNvPr id="4" name="Tijdelijke aanduiding voor tekst 3">
            <a:extLst>
              <a:ext uri="{FF2B5EF4-FFF2-40B4-BE49-F238E27FC236}">
                <a16:creationId xmlns:a16="http://schemas.microsoft.com/office/drawing/2014/main" id="{C2ADD7C8-9170-7387-652E-6F865DDB1836}"/>
              </a:ext>
            </a:extLst>
          </p:cNvPr>
          <p:cNvSpPr>
            <a:spLocks noGrp="1"/>
          </p:cNvSpPr>
          <p:nvPr>
            <p:ph type="body" sz="quarter" idx="14"/>
          </p:nvPr>
        </p:nvSpPr>
        <p:spPr/>
        <p:txBody>
          <a:bodyPr/>
          <a:lstStyle/>
          <a:p>
            <a:endParaRPr lang="nl-NL"/>
          </a:p>
        </p:txBody>
      </p:sp>
      <p:sp>
        <p:nvSpPr>
          <p:cNvPr id="5" name="Tijdelijke aanduiding voor dianummer 4">
            <a:extLst>
              <a:ext uri="{FF2B5EF4-FFF2-40B4-BE49-F238E27FC236}">
                <a16:creationId xmlns:a16="http://schemas.microsoft.com/office/drawing/2014/main" id="{9660EBD1-0C9F-326B-6F26-C24167D56219}"/>
              </a:ext>
            </a:extLst>
          </p:cNvPr>
          <p:cNvSpPr>
            <a:spLocks noGrp="1"/>
          </p:cNvSpPr>
          <p:nvPr>
            <p:ph type="sldNum" sz="quarter" idx="12"/>
          </p:nvPr>
        </p:nvSpPr>
        <p:spPr/>
        <p:txBody>
          <a:bodyPr/>
          <a:lstStyle/>
          <a:p>
            <a:fld id="{A3E8284E-F257-4883-B8E4-630CB8440881}" type="slidenum">
              <a:rPr lang="nl-NL" smtClean="0"/>
              <a:pPr/>
              <a:t>5</a:t>
            </a:fld>
            <a:endParaRPr lang="nl-NL" dirty="0"/>
          </a:p>
        </p:txBody>
      </p:sp>
    </p:spTree>
    <p:extLst>
      <p:ext uri="{BB962C8B-B14F-4D97-AF65-F5344CB8AC3E}">
        <p14:creationId xmlns:p14="http://schemas.microsoft.com/office/powerpoint/2010/main" val="5644900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a:extLst>
              <a:ext uri="{FF2B5EF4-FFF2-40B4-BE49-F238E27FC236}">
                <a16:creationId xmlns:a16="http://schemas.microsoft.com/office/drawing/2014/main" id="{0B3B55DE-3944-4403-BD9D-67A8213E586F}"/>
              </a:ext>
            </a:extLst>
          </p:cNvPr>
          <p:cNvSpPr>
            <a:spLocks noGrp="1"/>
          </p:cNvSpPr>
          <p:nvPr>
            <p:ph type="body" sz="quarter" idx="10"/>
          </p:nvPr>
        </p:nvSpPr>
        <p:spPr/>
        <p:txBody>
          <a:bodyPr/>
          <a:lstStyle/>
          <a:p>
            <a:endParaRPr lang="nl-NL"/>
          </a:p>
        </p:txBody>
      </p:sp>
      <p:sp>
        <p:nvSpPr>
          <p:cNvPr id="3" name="Titel 2">
            <a:extLst>
              <a:ext uri="{FF2B5EF4-FFF2-40B4-BE49-F238E27FC236}">
                <a16:creationId xmlns:a16="http://schemas.microsoft.com/office/drawing/2014/main" id="{C2613853-EC67-8718-FCB4-6E0669D7E569}"/>
              </a:ext>
            </a:extLst>
          </p:cNvPr>
          <p:cNvSpPr>
            <a:spLocks noGrp="1"/>
          </p:cNvSpPr>
          <p:nvPr>
            <p:ph type="title"/>
          </p:nvPr>
        </p:nvSpPr>
        <p:spPr/>
        <p:txBody>
          <a:bodyPr/>
          <a:lstStyle/>
          <a:p>
            <a:endParaRPr lang="nl-NL"/>
          </a:p>
        </p:txBody>
      </p:sp>
      <p:pic>
        <p:nvPicPr>
          <p:cNvPr id="7" name="Tijdelijke aanduiding voor afbeelding 6" descr="Afbeelding met persoon&#10;&#10;Automatisch gegenereerde beschrijving">
            <a:extLst>
              <a:ext uri="{FF2B5EF4-FFF2-40B4-BE49-F238E27FC236}">
                <a16:creationId xmlns:a16="http://schemas.microsoft.com/office/drawing/2014/main" id="{641AAB31-1B66-7B19-8520-DF638A34A493}"/>
              </a:ext>
            </a:extLst>
          </p:cNvPr>
          <p:cNvPicPr>
            <a:picLocks noGrp="1" noChangeAspect="1"/>
          </p:cNvPicPr>
          <p:nvPr>
            <p:ph type="pic" sz="quarter" idx="13"/>
          </p:nvPr>
        </p:nvPicPr>
        <p:blipFill rotWithShape="1">
          <a:blip r:embed="rId2" cstate="print">
            <a:extLst>
              <a:ext uri="{28A0092B-C50C-407E-A947-70E740481C1C}">
                <a14:useLocalDpi xmlns:a14="http://schemas.microsoft.com/office/drawing/2010/main"/>
              </a:ext>
            </a:extLst>
          </a:blip>
          <a:srcRect/>
          <a:stretch/>
        </p:blipFill>
        <p:spPr>
          <a:xfrm>
            <a:off x="8404529" y="227013"/>
            <a:ext cx="3560458" cy="6405562"/>
          </a:xfrm>
        </p:spPr>
      </p:pic>
      <p:sp>
        <p:nvSpPr>
          <p:cNvPr id="5" name="Tijdelijke aanduiding voor dianummer 4">
            <a:extLst>
              <a:ext uri="{FF2B5EF4-FFF2-40B4-BE49-F238E27FC236}">
                <a16:creationId xmlns:a16="http://schemas.microsoft.com/office/drawing/2014/main" id="{2B293DDE-45D0-616B-CC27-0A9E24B45193}"/>
              </a:ext>
            </a:extLst>
          </p:cNvPr>
          <p:cNvSpPr>
            <a:spLocks noGrp="1"/>
          </p:cNvSpPr>
          <p:nvPr>
            <p:ph type="sldNum" sz="quarter" idx="12"/>
          </p:nvPr>
        </p:nvSpPr>
        <p:spPr/>
        <p:txBody>
          <a:bodyPr/>
          <a:lstStyle/>
          <a:p>
            <a:fld id="{A3E8284E-F257-4883-B8E4-630CB8440881}" type="slidenum">
              <a:rPr lang="nl-NL" smtClean="0"/>
              <a:pPr/>
              <a:t>6</a:t>
            </a:fld>
            <a:endParaRPr lang="nl-NL" dirty="0"/>
          </a:p>
        </p:txBody>
      </p:sp>
    </p:spTree>
    <p:extLst>
      <p:ext uri="{BB962C8B-B14F-4D97-AF65-F5344CB8AC3E}">
        <p14:creationId xmlns:p14="http://schemas.microsoft.com/office/powerpoint/2010/main" val="39553396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6CF5D9-206E-07D4-26D0-C9A3E4C35F51}"/>
              </a:ext>
            </a:extLst>
          </p:cNvPr>
          <p:cNvSpPr>
            <a:spLocks noGrp="1"/>
          </p:cNvSpPr>
          <p:nvPr>
            <p:ph type="title"/>
          </p:nvPr>
        </p:nvSpPr>
        <p:spPr/>
        <p:txBody>
          <a:bodyPr/>
          <a:lstStyle/>
          <a:p>
            <a:endParaRPr lang="nl-NL"/>
          </a:p>
        </p:txBody>
      </p:sp>
      <p:sp>
        <p:nvSpPr>
          <p:cNvPr id="3" name="Tijdelijke aanduiding voor tekst 2">
            <a:extLst>
              <a:ext uri="{FF2B5EF4-FFF2-40B4-BE49-F238E27FC236}">
                <a16:creationId xmlns:a16="http://schemas.microsoft.com/office/drawing/2014/main" id="{B85EEE54-3E70-F9DF-E2A7-957E12D3AD4F}"/>
              </a:ext>
            </a:extLst>
          </p:cNvPr>
          <p:cNvSpPr>
            <a:spLocks noGrp="1"/>
          </p:cNvSpPr>
          <p:nvPr>
            <p:ph type="body" sz="quarter" idx="17"/>
          </p:nvPr>
        </p:nvSpPr>
        <p:spPr/>
        <p:txBody>
          <a:bodyPr/>
          <a:lstStyle/>
          <a:p>
            <a:endParaRPr lang="nl-NL" dirty="0"/>
          </a:p>
        </p:txBody>
      </p:sp>
      <p:sp>
        <p:nvSpPr>
          <p:cNvPr id="4" name="Tijdelijke aanduiding voor tekst 3">
            <a:extLst>
              <a:ext uri="{FF2B5EF4-FFF2-40B4-BE49-F238E27FC236}">
                <a16:creationId xmlns:a16="http://schemas.microsoft.com/office/drawing/2014/main" id="{89487EF1-F4FF-239E-0883-068F7C3D2874}"/>
              </a:ext>
            </a:extLst>
          </p:cNvPr>
          <p:cNvSpPr>
            <a:spLocks noGrp="1"/>
          </p:cNvSpPr>
          <p:nvPr>
            <p:ph type="body" sz="quarter" idx="10"/>
          </p:nvPr>
        </p:nvSpPr>
        <p:spPr/>
        <p:txBody>
          <a:bodyPr/>
          <a:lstStyle/>
          <a:p>
            <a:endParaRPr lang="nl-NL" dirty="0"/>
          </a:p>
        </p:txBody>
      </p:sp>
      <p:sp>
        <p:nvSpPr>
          <p:cNvPr id="5" name="Tijdelijke aanduiding voor tekst 4">
            <a:extLst>
              <a:ext uri="{FF2B5EF4-FFF2-40B4-BE49-F238E27FC236}">
                <a16:creationId xmlns:a16="http://schemas.microsoft.com/office/drawing/2014/main" id="{AF0D2ADF-5E03-90C5-2E7A-765A677A42AF}"/>
              </a:ext>
            </a:extLst>
          </p:cNvPr>
          <p:cNvSpPr>
            <a:spLocks noGrp="1"/>
          </p:cNvSpPr>
          <p:nvPr>
            <p:ph type="body" sz="quarter" idx="18"/>
          </p:nvPr>
        </p:nvSpPr>
        <p:spPr/>
        <p:txBody>
          <a:bodyPr/>
          <a:lstStyle/>
          <a:p>
            <a:endParaRPr lang="nl-NL"/>
          </a:p>
        </p:txBody>
      </p:sp>
      <p:sp>
        <p:nvSpPr>
          <p:cNvPr id="6" name="Tijdelijke aanduiding voor tekst 5">
            <a:extLst>
              <a:ext uri="{FF2B5EF4-FFF2-40B4-BE49-F238E27FC236}">
                <a16:creationId xmlns:a16="http://schemas.microsoft.com/office/drawing/2014/main" id="{2C9AE93A-2B1E-FBC9-C638-BCC8CD542905}"/>
              </a:ext>
            </a:extLst>
          </p:cNvPr>
          <p:cNvSpPr>
            <a:spLocks noGrp="1"/>
          </p:cNvSpPr>
          <p:nvPr>
            <p:ph type="body" sz="quarter" idx="19"/>
          </p:nvPr>
        </p:nvSpPr>
        <p:spPr/>
        <p:txBody>
          <a:bodyPr/>
          <a:lstStyle/>
          <a:p>
            <a:endParaRPr lang="nl-NL"/>
          </a:p>
        </p:txBody>
      </p:sp>
      <p:sp>
        <p:nvSpPr>
          <p:cNvPr id="7" name="Tijdelijke aanduiding voor tekst 6">
            <a:extLst>
              <a:ext uri="{FF2B5EF4-FFF2-40B4-BE49-F238E27FC236}">
                <a16:creationId xmlns:a16="http://schemas.microsoft.com/office/drawing/2014/main" id="{96B2ACFE-EDC2-2CA9-E757-1CA583658620}"/>
              </a:ext>
            </a:extLst>
          </p:cNvPr>
          <p:cNvSpPr>
            <a:spLocks noGrp="1"/>
          </p:cNvSpPr>
          <p:nvPr>
            <p:ph type="body" sz="quarter" idx="20"/>
          </p:nvPr>
        </p:nvSpPr>
        <p:spPr/>
        <p:txBody>
          <a:bodyPr/>
          <a:lstStyle/>
          <a:p>
            <a:endParaRPr lang="nl-NL"/>
          </a:p>
        </p:txBody>
      </p:sp>
      <p:sp>
        <p:nvSpPr>
          <p:cNvPr id="8" name="Tijdelijke aanduiding voor tekst 7">
            <a:extLst>
              <a:ext uri="{FF2B5EF4-FFF2-40B4-BE49-F238E27FC236}">
                <a16:creationId xmlns:a16="http://schemas.microsoft.com/office/drawing/2014/main" id="{CA4A112E-49A0-3AA3-FBF3-DF36BB2D152A}"/>
              </a:ext>
            </a:extLst>
          </p:cNvPr>
          <p:cNvSpPr>
            <a:spLocks noGrp="1"/>
          </p:cNvSpPr>
          <p:nvPr>
            <p:ph type="body" sz="quarter" idx="21"/>
          </p:nvPr>
        </p:nvSpPr>
        <p:spPr/>
        <p:txBody>
          <a:bodyPr/>
          <a:lstStyle/>
          <a:p>
            <a:endParaRPr lang="nl-NL"/>
          </a:p>
        </p:txBody>
      </p:sp>
      <p:sp>
        <p:nvSpPr>
          <p:cNvPr id="9" name="Tijdelijke aanduiding voor tekst 8">
            <a:extLst>
              <a:ext uri="{FF2B5EF4-FFF2-40B4-BE49-F238E27FC236}">
                <a16:creationId xmlns:a16="http://schemas.microsoft.com/office/drawing/2014/main" id="{B9B78243-A9EE-21D3-7F30-3C0D9962C8BB}"/>
              </a:ext>
            </a:extLst>
          </p:cNvPr>
          <p:cNvSpPr>
            <a:spLocks noGrp="1"/>
          </p:cNvSpPr>
          <p:nvPr>
            <p:ph type="body" sz="quarter" idx="22"/>
          </p:nvPr>
        </p:nvSpPr>
        <p:spPr/>
        <p:txBody>
          <a:bodyPr/>
          <a:lstStyle/>
          <a:p>
            <a:endParaRPr lang="nl-NL"/>
          </a:p>
        </p:txBody>
      </p:sp>
      <p:sp>
        <p:nvSpPr>
          <p:cNvPr id="10" name="Tijdelijke aanduiding voor tekst 9">
            <a:extLst>
              <a:ext uri="{FF2B5EF4-FFF2-40B4-BE49-F238E27FC236}">
                <a16:creationId xmlns:a16="http://schemas.microsoft.com/office/drawing/2014/main" id="{B4AE6DAD-78AA-D1EF-449D-FA27139926E2}"/>
              </a:ext>
            </a:extLst>
          </p:cNvPr>
          <p:cNvSpPr>
            <a:spLocks noGrp="1"/>
          </p:cNvSpPr>
          <p:nvPr>
            <p:ph type="body" sz="quarter" idx="23"/>
          </p:nvPr>
        </p:nvSpPr>
        <p:spPr/>
        <p:txBody>
          <a:bodyPr/>
          <a:lstStyle/>
          <a:p>
            <a:endParaRPr lang="nl-NL"/>
          </a:p>
        </p:txBody>
      </p:sp>
      <p:sp>
        <p:nvSpPr>
          <p:cNvPr id="11" name="Tijdelijke aanduiding voor dianummer 10">
            <a:extLst>
              <a:ext uri="{FF2B5EF4-FFF2-40B4-BE49-F238E27FC236}">
                <a16:creationId xmlns:a16="http://schemas.microsoft.com/office/drawing/2014/main" id="{76B4A5DA-2488-B5EF-37A4-12025B66B383}"/>
              </a:ext>
            </a:extLst>
          </p:cNvPr>
          <p:cNvSpPr>
            <a:spLocks noGrp="1"/>
          </p:cNvSpPr>
          <p:nvPr>
            <p:ph type="sldNum" sz="quarter" idx="12"/>
          </p:nvPr>
        </p:nvSpPr>
        <p:spPr/>
        <p:txBody>
          <a:bodyPr/>
          <a:lstStyle/>
          <a:p>
            <a:fld id="{A3E8284E-F257-4883-B8E4-630CB8440881}" type="slidenum">
              <a:rPr lang="nl-NL" smtClean="0"/>
              <a:pPr/>
              <a:t>7</a:t>
            </a:fld>
            <a:endParaRPr lang="nl-NL" dirty="0"/>
          </a:p>
        </p:txBody>
      </p:sp>
    </p:spTree>
    <p:extLst>
      <p:ext uri="{BB962C8B-B14F-4D97-AF65-F5344CB8AC3E}">
        <p14:creationId xmlns:p14="http://schemas.microsoft.com/office/powerpoint/2010/main" val="373612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40E375-8D54-F079-8B97-F4161024539B}"/>
              </a:ext>
            </a:extLst>
          </p:cNvPr>
          <p:cNvSpPr>
            <a:spLocks noGrp="1"/>
          </p:cNvSpPr>
          <p:nvPr>
            <p:ph type="title"/>
          </p:nvPr>
        </p:nvSpPr>
        <p:spPr/>
        <p:txBody>
          <a:bodyPr/>
          <a:lstStyle/>
          <a:p>
            <a:endParaRPr lang="nl-NL"/>
          </a:p>
        </p:txBody>
      </p:sp>
      <p:pic>
        <p:nvPicPr>
          <p:cNvPr id="8" name="Tijdelijke aanduiding voor afbeelding 7" descr="Afbeelding met tekst, computer, binnen, computer&#10;&#10;Automatisch gegenereerde beschrijving">
            <a:extLst>
              <a:ext uri="{FF2B5EF4-FFF2-40B4-BE49-F238E27FC236}">
                <a16:creationId xmlns:a16="http://schemas.microsoft.com/office/drawing/2014/main" id="{AE639C1F-428F-54F9-54BD-2EA7D448577F}"/>
              </a:ext>
            </a:extLst>
          </p:cNvPr>
          <p:cNvPicPr>
            <a:picLocks noGrp="1" noChangeAspect="1"/>
          </p:cNvPicPr>
          <p:nvPr>
            <p:ph type="pic" sz="quarter" idx="14"/>
          </p:nvPr>
        </p:nvPicPr>
        <p:blipFill rotWithShape="1">
          <a:blip r:embed="rId2" cstate="print">
            <a:extLst>
              <a:ext uri="{28A0092B-C50C-407E-A947-70E740481C1C}">
                <a14:useLocalDpi xmlns:a14="http://schemas.microsoft.com/office/drawing/2010/main"/>
              </a:ext>
            </a:extLst>
          </a:blip>
          <a:srcRect/>
          <a:stretch/>
        </p:blipFill>
        <p:spPr>
          <a:xfrm>
            <a:off x="658812" y="1178890"/>
            <a:ext cx="3998784" cy="2375652"/>
          </a:xfrm>
        </p:spPr>
      </p:pic>
      <p:pic>
        <p:nvPicPr>
          <p:cNvPr id="10" name="Tijdelijke aanduiding voor afbeelding 9" descr="Afbeelding met persoon, binnen&#10;&#10;Automatisch gegenereerde beschrijving">
            <a:extLst>
              <a:ext uri="{FF2B5EF4-FFF2-40B4-BE49-F238E27FC236}">
                <a16:creationId xmlns:a16="http://schemas.microsoft.com/office/drawing/2014/main" id="{EE7906F6-54E3-870A-436F-5A50B730F1D3}"/>
              </a:ext>
            </a:extLst>
          </p:cNvPr>
          <p:cNvPicPr>
            <a:picLocks noGrp="1" noChangeAspect="1"/>
          </p:cNvPicPr>
          <p:nvPr>
            <p:ph type="pic" sz="quarter" idx="15"/>
          </p:nvPr>
        </p:nvPicPr>
        <p:blipFill>
          <a:blip r:embed="rId3" cstate="print">
            <a:extLst>
              <a:ext uri="{28A0092B-C50C-407E-A947-70E740481C1C}">
                <a14:useLocalDpi xmlns:a14="http://schemas.microsoft.com/office/drawing/2010/main"/>
              </a:ext>
            </a:extLst>
          </a:blip>
          <a:srcRect/>
          <a:stretch>
            <a:fillRect/>
          </a:stretch>
        </p:blipFill>
        <p:spPr/>
      </p:pic>
      <p:pic>
        <p:nvPicPr>
          <p:cNvPr id="12" name="Tijdelijke aanduiding voor afbeelding 11" descr="Afbeelding met tekst, persoon, binnen, person&#10;&#10;Automatisch gegenereerde beschrijving">
            <a:extLst>
              <a:ext uri="{FF2B5EF4-FFF2-40B4-BE49-F238E27FC236}">
                <a16:creationId xmlns:a16="http://schemas.microsoft.com/office/drawing/2014/main" id="{AE6F789F-BD0F-676F-5CE0-F636E09627A1}"/>
              </a:ext>
            </a:extLst>
          </p:cNvPr>
          <p:cNvPicPr>
            <a:picLocks noGrp="1" noChangeAspect="1"/>
          </p:cNvPicPr>
          <p:nvPr>
            <p:ph type="pic" sz="quarter" idx="17"/>
          </p:nvPr>
        </p:nvPicPr>
        <p:blipFill>
          <a:blip r:embed="rId4" cstate="print">
            <a:extLst>
              <a:ext uri="{28A0092B-C50C-407E-A947-70E740481C1C}">
                <a14:useLocalDpi xmlns:a14="http://schemas.microsoft.com/office/drawing/2010/main"/>
              </a:ext>
            </a:extLst>
          </a:blip>
          <a:srcRect/>
          <a:stretch>
            <a:fillRect/>
          </a:stretch>
        </p:blipFill>
        <p:spPr/>
      </p:pic>
      <p:sp>
        <p:nvSpPr>
          <p:cNvPr id="6" name="Tijdelijke aanduiding voor dianummer 5">
            <a:extLst>
              <a:ext uri="{FF2B5EF4-FFF2-40B4-BE49-F238E27FC236}">
                <a16:creationId xmlns:a16="http://schemas.microsoft.com/office/drawing/2014/main" id="{63C2C625-75E1-080B-D525-71E1F61F9173}"/>
              </a:ext>
            </a:extLst>
          </p:cNvPr>
          <p:cNvSpPr>
            <a:spLocks noGrp="1"/>
          </p:cNvSpPr>
          <p:nvPr>
            <p:ph type="sldNum" sz="quarter" idx="12"/>
          </p:nvPr>
        </p:nvSpPr>
        <p:spPr/>
        <p:txBody>
          <a:bodyPr/>
          <a:lstStyle/>
          <a:p>
            <a:fld id="{A3E8284E-F257-4883-B8E4-630CB8440881}" type="slidenum">
              <a:rPr lang="nl-NL" smtClean="0"/>
              <a:pPr/>
              <a:t>8</a:t>
            </a:fld>
            <a:endParaRPr lang="nl-NL" dirty="0"/>
          </a:p>
        </p:txBody>
      </p:sp>
    </p:spTree>
    <p:extLst>
      <p:ext uri="{BB962C8B-B14F-4D97-AF65-F5344CB8AC3E}">
        <p14:creationId xmlns:p14="http://schemas.microsoft.com/office/powerpoint/2010/main" val="1337355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808C14-A490-FDDF-AD68-868753A02D20}"/>
              </a:ext>
            </a:extLst>
          </p:cNvPr>
          <p:cNvSpPr>
            <a:spLocks noGrp="1"/>
          </p:cNvSpPr>
          <p:nvPr>
            <p:ph type="title"/>
          </p:nvPr>
        </p:nvSpPr>
        <p:spPr/>
        <p:txBody>
          <a:bodyPr/>
          <a:lstStyle/>
          <a:p>
            <a:endParaRPr lang="nl-NL"/>
          </a:p>
        </p:txBody>
      </p:sp>
      <p:pic>
        <p:nvPicPr>
          <p:cNvPr id="9" name="Tijdelijke aanduiding voor afbeelding 8">
            <a:extLst>
              <a:ext uri="{FF2B5EF4-FFF2-40B4-BE49-F238E27FC236}">
                <a16:creationId xmlns:a16="http://schemas.microsoft.com/office/drawing/2014/main" id="{70BAF960-8CB8-B071-9F27-C8E24410142D}"/>
              </a:ext>
            </a:extLst>
          </p:cNvPr>
          <p:cNvPicPr>
            <a:picLocks noGrp="1" noChangeAspect="1"/>
          </p:cNvPicPr>
          <p:nvPr>
            <p:ph type="pic" sz="quarter" idx="15"/>
          </p:nvPr>
        </p:nvPicPr>
        <p:blipFill rotWithShape="1">
          <a:blip r:embed="rId2" cstate="print">
            <a:extLst>
              <a:ext uri="{28A0092B-C50C-407E-A947-70E740481C1C}">
                <a14:useLocalDpi xmlns:a14="http://schemas.microsoft.com/office/drawing/2010/main"/>
              </a:ext>
            </a:extLst>
          </a:blip>
          <a:srcRect t="-86"/>
          <a:stretch/>
        </p:blipFill>
        <p:spPr>
          <a:xfrm>
            <a:off x="6794832" y="1927860"/>
            <a:ext cx="4384800" cy="2872740"/>
          </a:xfrm>
        </p:spPr>
      </p:pic>
      <p:sp>
        <p:nvSpPr>
          <p:cNvPr id="4" name="Tijdelijke aanduiding voor tekst 3">
            <a:extLst>
              <a:ext uri="{FF2B5EF4-FFF2-40B4-BE49-F238E27FC236}">
                <a16:creationId xmlns:a16="http://schemas.microsoft.com/office/drawing/2014/main" id="{4A46195A-6EB9-164F-EFBA-7D616C12CEB2}"/>
              </a:ext>
            </a:extLst>
          </p:cNvPr>
          <p:cNvSpPr>
            <a:spLocks noGrp="1"/>
          </p:cNvSpPr>
          <p:nvPr>
            <p:ph type="body" sz="quarter" idx="10"/>
          </p:nvPr>
        </p:nvSpPr>
        <p:spPr/>
        <p:txBody>
          <a:bodyPr/>
          <a:lstStyle/>
          <a:p>
            <a:endParaRPr lang="nl-NL"/>
          </a:p>
        </p:txBody>
      </p:sp>
      <p:sp>
        <p:nvSpPr>
          <p:cNvPr id="5" name="Tijdelijke aanduiding voor dianummer 4">
            <a:extLst>
              <a:ext uri="{FF2B5EF4-FFF2-40B4-BE49-F238E27FC236}">
                <a16:creationId xmlns:a16="http://schemas.microsoft.com/office/drawing/2014/main" id="{3202AA57-EB83-3407-CB5C-AD04B646ED55}"/>
              </a:ext>
            </a:extLst>
          </p:cNvPr>
          <p:cNvSpPr>
            <a:spLocks noGrp="1"/>
          </p:cNvSpPr>
          <p:nvPr>
            <p:ph type="sldNum" sz="quarter" idx="12"/>
          </p:nvPr>
        </p:nvSpPr>
        <p:spPr/>
        <p:txBody>
          <a:bodyPr/>
          <a:lstStyle/>
          <a:p>
            <a:fld id="{A3E8284E-F257-4883-B8E4-630CB8440881}" type="slidenum">
              <a:rPr lang="nl-NL" smtClean="0"/>
              <a:pPr/>
              <a:t>9</a:t>
            </a:fld>
            <a:endParaRPr lang="nl-NL" dirty="0"/>
          </a:p>
        </p:txBody>
      </p:sp>
    </p:spTree>
    <p:extLst>
      <p:ext uri="{BB962C8B-B14F-4D97-AF65-F5344CB8AC3E}">
        <p14:creationId xmlns:p14="http://schemas.microsoft.com/office/powerpoint/2010/main" val="2523555094"/>
      </p:ext>
    </p:extLst>
  </p:cSld>
  <p:clrMapOvr>
    <a:masterClrMapping/>
  </p:clrMapOvr>
</p:sld>
</file>

<file path=ppt/theme/theme1.xml><?xml version="1.0" encoding="utf-8"?>
<a:theme xmlns:a="http://schemas.openxmlformats.org/drawingml/2006/main" name="Kantoorthema">
  <a:themeElements>
    <a:clrScheme name="Gratis Template">
      <a:dk1>
        <a:sysClr val="windowText" lastClr="000000"/>
      </a:dk1>
      <a:lt1>
        <a:sysClr val="window" lastClr="FFFFFF"/>
      </a:lt1>
      <a:dk2>
        <a:srgbClr val="44546A"/>
      </a:dk2>
      <a:lt2>
        <a:srgbClr val="E7E6E6"/>
      </a:lt2>
      <a:accent1>
        <a:srgbClr val="000000"/>
      </a:accent1>
      <a:accent2>
        <a:srgbClr val="7F7F7F"/>
      </a:accent2>
      <a:accent3>
        <a:srgbClr val="D0CECE"/>
      </a:accent3>
      <a:accent4>
        <a:srgbClr val="F2F2F2"/>
      </a:accent4>
      <a:accent5>
        <a:srgbClr val="FFFFFF"/>
      </a:accent5>
      <a:accent6>
        <a:srgbClr val="00000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Words>
  <Application>Microsoft Office PowerPoint</Application>
  <PresentationFormat>Breedbeeld</PresentationFormat>
  <Paragraphs>11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Verdana</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Marcus Storm | The Presentation Factory</dc:creator>
  <cp:lastModifiedBy>Maarten Luijkx | The Presentation Factory</cp:lastModifiedBy>
  <cp:revision>8</cp:revision>
  <dcterms:created xsi:type="dcterms:W3CDTF">2022-08-05T07:15:54Z</dcterms:created>
  <dcterms:modified xsi:type="dcterms:W3CDTF">2022-08-09T12:46:13Z</dcterms:modified>
</cp:coreProperties>
</file>